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3" r:id="rId2"/>
    <p:sldId id="284" r:id="rId3"/>
    <p:sldId id="260" r:id="rId4"/>
    <p:sldId id="261" r:id="rId5"/>
    <p:sldId id="262" r:id="rId6"/>
    <p:sldId id="263" r:id="rId7"/>
    <p:sldId id="264" r:id="rId8"/>
    <p:sldId id="285" r:id="rId9"/>
    <p:sldId id="286" r:id="rId10"/>
    <p:sldId id="289" r:id="rId11"/>
    <p:sldId id="290" r:id="rId12"/>
    <p:sldId id="293" r:id="rId13"/>
    <p:sldId id="29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FF66FF"/>
    <a:srgbClr val="06C606"/>
    <a:srgbClr val="FF33CC"/>
    <a:srgbClr val="F8F808"/>
    <a:srgbClr val="A615F7"/>
    <a:srgbClr val="2FA335"/>
    <a:srgbClr val="024E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5" autoAdjust="0"/>
    <p:restoredTop sz="94660"/>
  </p:normalViewPr>
  <p:slideViewPr>
    <p:cSldViewPr>
      <p:cViewPr varScale="1">
        <p:scale>
          <a:sx n="68" d="100"/>
          <a:sy n="68" d="100"/>
        </p:scale>
        <p:origin x="-9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F3B4317-E81A-42B2-8A84-BEF54B52473B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20BB66B-A889-4E3C-882B-B0967509C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2742C-38E9-4663-A6E0-B2D14D438DF3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2A9CB-4128-4D7E-B677-7960D3491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FFD6A7-F02C-43F6-9044-84995FDF4A2F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42EDE4E-EE54-4F0D-8544-B017C0CBE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3915C-BC65-428E-8BC1-46DC6DA5B7ED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2E799-7138-4EBC-B550-0561280ED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0E14FF6-F93E-4556-97F4-D57824905B05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DE0510-5789-453B-87DB-22E608B72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917AA-40FC-4983-8A7F-44B4194177BB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7AFE2-3ED9-46A9-A99F-59D7BADC1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B7610-3A1C-4229-B607-A44F409B36E3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9EC69-AF1F-4F2D-9C6E-D549BAF1C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D26CA-3E0E-4489-AB5B-00B72C171E69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4353C-8D01-4D69-9925-5FB627ED8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B50F7-EEB7-4979-B3A2-5AA0A3C514D7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94416-1194-4D3B-936F-9397CC060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F8DB-28A2-4CA1-A398-8C7115A00470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6154C-48C5-4BCC-9169-901B59729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5365B2-E96A-4A7D-88FB-95B97B1C7728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230243-381D-4CE4-836F-A083D7A90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F0EC014-0739-4520-9394-658101278B41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457C14E-640C-4E61-80D8-A212E1A87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66" r:id="rId4"/>
    <p:sldLayoutId id="2147483765" r:id="rId5"/>
    <p:sldLayoutId id="2147483764" r:id="rId6"/>
    <p:sldLayoutId id="2147483763" r:id="rId7"/>
    <p:sldLayoutId id="2147483762" r:id="rId8"/>
    <p:sldLayoutId id="2147483770" r:id="rId9"/>
    <p:sldLayoutId id="2147483761" r:id="rId10"/>
    <p:sldLayoutId id="21474837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4;&#1072;&#1084;&#1072;\&#1087;&#1110;&#1089;&#1085;&#1110;%20&#1079;%20&#1084;&#1091;&#1083;&#1100;&#1090;&#1080;&#1082;&#1110;&#1074;\01-AudioTrack%2001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Фото08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1338" y="0"/>
            <a:ext cx="8764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uk-UA" cap="none" smtClean="0">
                <a:ln>
                  <a:noFill/>
                </a:ln>
                <a:solidFill>
                  <a:srgbClr val="FF33CC"/>
                </a:solidFill>
                <a:latin typeface="Arial" charset="0"/>
              </a:rPr>
              <a:t>фізкультхвилинка</a:t>
            </a:r>
            <a:endParaRPr lang="ru-RU" cap="none" smtClean="0">
              <a:ln>
                <a:noFill/>
              </a:ln>
              <a:solidFill>
                <a:srgbClr val="FF33CC"/>
              </a:solidFill>
              <a:latin typeface="Arial" charset="0"/>
            </a:endParaRPr>
          </a:p>
        </p:txBody>
      </p:sp>
      <p:pic>
        <p:nvPicPr>
          <p:cNvPr id="22534" name="Picture 6" descr="i?id=95153529-1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565400"/>
            <a:ext cx="3976687" cy="2982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uk-UA" cap="none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Гра  </a:t>
            </a:r>
            <a:r>
              <a:rPr lang="uk-UA" cap="none" smtClean="0">
                <a:ln>
                  <a:noFill/>
                </a:ln>
                <a:solidFill>
                  <a:srgbClr val="FF33CC"/>
                </a:solidFill>
                <a:latin typeface="Arial" charset="0"/>
              </a:rPr>
              <a:t>“ЩО ТО Є   С Л О В А “</a:t>
            </a:r>
            <a:endParaRPr lang="ru-RU" cap="none" smtClean="0">
              <a:ln>
                <a:noFill/>
              </a:ln>
              <a:solidFill>
                <a:srgbClr val="FF33CC"/>
              </a:solidFill>
              <a:latin typeface="Arial" charset="0"/>
            </a:endParaRPr>
          </a:p>
        </p:txBody>
      </p:sp>
      <p:pic>
        <p:nvPicPr>
          <p:cNvPr id="23557" name="Picture 5" descr="i?id=228254628-5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06850"/>
            <a:ext cx="3240087" cy="2200275"/>
          </a:xfrm>
          <a:prstGeom prst="rect">
            <a:avLst/>
          </a:prstGeom>
          <a:noFill/>
        </p:spPr>
      </p:pic>
      <p:pic>
        <p:nvPicPr>
          <p:cNvPr id="23559" name="Picture 7" descr="i?id=196040541-1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700213"/>
            <a:ext cx="3892550" cy="220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74613" y="4491038"/>
            <a:ext cx="8175625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i="1">
                <a:solidFill>
                  <a:srgbClr val="FF33CC"/>
                </a:solidFill>
              </a:rPr>
              <a:t>Пам’ятний вірш</a:t>
            </a:r>
            <a:r>
              <a:rPr lang="ru-RU">
                <a:solidFill>
                  <a:srgbClr val="FF33CC"/>
                </a:solidFill>
              </a:rPr>
              <a:t>:</a:t>
            </a:r>
            <a:r>
              <a:rPr lang="ru-RU"/>
              <a:t>    </a:t>
            </a:r>
          </a:p>
          <a:p>
            <a:pPr algn="ctr"/>
            <a:r>
              <a:rPr lang="ru-RU" sz="2400" b="1" i="1"/>
              <a:t>«Поклади, Господи, сторожу на уста мої, стережи </a:t>
            </a:r>
            <a:endParaRPr lang="ru-RU" sz="2400"/>
          </a:p>
          <a:p>
            <a:pPr algn="ctr"/>
            <a:r>
              <a:rPr lang="ru-RU" sz="2400" b="1" i="1"/>
              <a:t>двері губ</a:t>
            </a:r>
            <a:r>
              <a:rPr lang="ru-RU" sz="2400" b="1"/>
              <a:t> </a:t>
            </a:r>
            <a:r>
              <a:rPr lang="ru-RU" sz="2400" b="1" i="1"/>
              <a:t>моїх!»</a:t>
            </a:r>
            <a:endParaRPr lang="ru-RU" sz="2400"/>
          </a:p>
          <a:p>
            <a:pPr algn="ctr"/>
            <a:r>
              <a:rPr lang="ru-RU"/>
              <a:t>                                                                               (Псалом 140:4)</a:t>
            </a:r>
          </a:p>
          <a:p>
            <a:pPr algn="ctr" eaLnBrk="0" hangingPunct="0"/>
            <a:endParaRPr lang="ru-RU">
              <a:latin typeface="Trebuchet MS" pitchFamily="34" charset="0"/>
            </a:endParaRPr>
          </a:p>
        </p:txBody>
      </p:sp>
      <p:pic>
        <p:nvPicPr>
          <p:cNvPr id="46085" name="Picture 5" descr="i?id=173025140-4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620713"/>
            <a:ext cx="4826000" cy="3619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1463204" y="4992886"/>
            <a:ext cx="5369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 за увагу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132138" y="333375"/>
            <a:ext cx="45720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000" b="1" i="1">
                <a:solidFill>
                  <a:schemeClr val="tx2"/>
                </a:solidFill>
              </a:rPr>
              <a:t>Якими діти народжуються, </a:t>
            </a:r>
          </a:p>
          <a:p>
            <a:r>
              <a:rPr lang="uk-UA" sz="2000" b="1" i="1">
                <a:solidFill>
                  <a:schemeClr val="tx2"/>
                </a:solidFill>
              </a:rPr>
              <a:t>це ні від кого не залежить, </a:t>
            </a:r>
          </a:p>
          <a:p>
            <a:r>
              <a:rPr lang="uk-UA" sz="2000" b="1" i="1">
                <a:solidFill>
                  <a:schemeClr val="tx2"/>
                </a:solidFill>
              </a:rPr>
              <a:t>але щоб вони шляхом правильного </a:t>
            </a:r>
          </a:p>
          <a:p>
            <a:r>
              <a:rPr lang="uk-UA" sz="2000" b="1" i="1">
                <a:solidFill>
                  <a:schemeClr val="tx2"/>
                </a:solidFill>
              </a:rPr>
              <a:t>виховання зробилися </a:t>
            </a:r>
          </a:p>
          <a:p>
            <a:r>
              <a:rPr lang="uk-UA" sz="2000" b="1" i="1">
                <a:solidFill>
                  <a:schemeClr val="tx2"/>
                </a:solidFill>
              </a:rPr>
              <a:t>хорошими – це  в нашій владі</a:t>
            </a:r>
            <a:r>
              <a:rPr lang="uk-UA" sz="2000" i="1">
                <a:solidFill>
                  <a:schemeClr val="tx2"/>
                </a:solidFill>
              </a:rPr>
              <a:t> </a:t>
            </a:r>
          </a:p>
          <a:p>
            <a:endParaRPr lang="uk-UA" sz="2000" b="1" i="1">
              <a:solidFill>
                <a:schemeClr val="tx2"/>
              </a:solidFill>
            </a:endParaRPr>
          </a:p>
          <a:p>
            <a:r>
              <a:rPr lang="uk-UA" b="1" i="1">
                <a:solidFill>
                  <a:srgbClr val="0000FF"/>
                </a:solidFill>
              </a:rPr>
              <a:t>                                                  ПЛУТАРХ</a:t>
            </a:r>
            <a:endParaRPr lang="ru-RU" b="1" i="1">
              <a:solidFill>
                <a:srgbClr val="0000FF"/>
              </a:solidFill>
            </a:endParaRPr>
          </a:p>
        </p:txBody>
      </p:sp>
      <p:pic>
        <p:nvPicPr>
          <p:cNvPr id="47111" name="Picture 7" descr="i?id=161398269-3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852738"/>
            <a:ext cx="3509962" cy="219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DSCF279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7188"/>
            <a:ext cx="47148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01-AudioTrack 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 flipH="1">
            <a:off x="5857885" y="6117923"/>
            <a:ext cx="106680" cy="106680"/>
          </a:xfrm>
          <a:prstGeom prst="leftArrow">
            <a:avLst/>
          </a:prstGeom>
          <a:solidFill>
            <a:srgbClr val="FF66FF"/>
          </a:solidFill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214688" y="59293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>
              <a:latin typeface="Trebuchet MS" pitchFamily="34" charset="0"/>
            </a:endParaRPr>
          </a:p>
        </p:txBody>
      </p:sp>
      <p:sp>
        <p:nvSpPr>
          <p:cNvPr id="14340" name="Text Box 12"/>
          <p:cNvSpPr txBox="1">
            <a:spLocks noChangeArrowheads="1"/>
          </p:cNvSpPr>
          <p:nvPr/>
        </p:nvSpPr>
        <p:spPr bwMode="auto">
          <a:xfrm>
            <a:off x="1023938" y="4240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341" name="WordArt 13"/>
          <p:cNvSpPr>
            <a:spLocks noChangeArrowheads="1" noChangeShapeType="1" noTextEdit="1"/>
          </p:cNvSpPr>
          <p:nvPr/>
        </p:nvSpPr>
        <p:spPr bwMode="auto">
          <a:xfrm>
            <a:off x="971550" y="2852738"/>
            <a:ext cx="1981200" cy="3343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9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«30 </a:t>
            </a:r>
          </a:p>
        </p:txBody>
      </p:sp>
      <p:sp>
        <p:nvSpPr>
          <p:cNvPr id="14342" name="WordArt 14"/>
          <p:cNvSpPr>
            <a:spLocks noChangeArrowheads="1" noChangeShapeType="1" noTextEdit="1"/>
          </p:cNvSpPr>
          <p:nvPr/>
        </p:nvSpPr>
        <p:spPr bwMode="auto">
          <a:xfrm>
            <a:off x="2987675" y="2852738"/>
            <a:ext cx="3543300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грамм </a:t>
            </a:r>
          </a:p>
        </p:txBody>
      </p:sp>
      <p:sp>
        <p:nvSpPr>
          <p:cNvPr id="14343" name="WordArt 15"/>
          <p:cNvSpPr>
            <a:spLocks noChangeArrowheads="1" noChangeShapeType="1" noTextEdit="1"/>
          </p:cNvSpPr>
          <p:nvPr/>
        </p:nvSpPr>
        <p:spPr bwMode="auto">
          <a:xfrm>
            <a:off x="2771775" y="4437063"/>
            <a:ext cx="4667250" cy="17049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9600" kern="10" spc="-9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тротилу»</a:t>
            </a:r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395288" y="2193925"/>
            <a:ext cx="72707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/>
              <a:t>Мета</a:t>
            </a:r>
            <a:r>
              <a:rPr lang="ru-RU" sz="2000"/>
              <a:t>: </a:t>
            </a:r>
            <a:r>
              <a:rPr lang="ru-RU" sz="2000" b="1"/>
              <a:t>надати знання</a:t>
            </a:r>
            <a:r>
              <a:rPr lang="ru-RU" sz="2000"/>
              <a:t> про язик – особливий орган нашого організму, засобу для вербального спілкування; </a:t>
            </a:r>
            <a:r>
              <a:rPr lang="ru-RU" sz="2000" b="1"/>
              <a:t>навчити</a:t>
            </a:r>
            <a:r>
              <a:rPr lang="ru-RU" sz="2000"/>
              <a:t> вдячності Богу за чудовий дар мови і змогу спілкуватися, несучи радість, підтримку і взаєморозуміння співрозмовнику, розумінню, що слова можуть зробити людину щасливою або нещасною; </a:t>
            </a:r>
            <a:r>
              <a:rPr lang="ru-RU" sz="2000" b="1"/>
              <a:t>переконати</a:t>
            </a:r>
            <a:r>
              <a:rPr lang="ru-RU" sz="2000"/>
              <a:t> в необхідності вживати тільки добрі слова;  </a:t>
            </a:r>
            <a:r>
              <a:rPr lang="ru-RU" sz="2000" b="1"/>
              <a:t>виховати</a:t>
            </a:r>
            <a:r>
              <a:rPr lang="ru-RU" sz="2000"/>
              <a:t> навички культури спілкування;</a:t>
            </a:r>
          </a:p>
          <a:p>
            <a:pPr algn="ctr"/>
            <a:r>
              <a:rPr lang="ru-RU" sz="2000"/>
              <a:t> </a:t>
            </a:r>
            <a:r>
              <a:rPr lang="ru-RU" sz="2000" b="1"/>
              <a:t>закріпити</a:t>
            </a:r>
            <a:r>
              <a:rPr lang="ru-RU" sz="2000"/>
              <a:t> знання вічливих слів; </a:t>
            </a:r>
            <a:r>
              <a:rPr lang="ru-RU" sz="2000" b="1"/>
              <a:t>засвоїти</a:t>
            </a:r>
            <a:r>
              <a:rPr lang="ru-RU" sz="2000"/>
              <a:t> практичні навички спілкування.</a:t>
            </a:r>
          </a:p>
          <a:p>
            <a:pPr algn="ctr"/>
            <a:r>
              <a:rPr lang="ru-RU" sz="2000" b="1" i="1"/>
              <a:t>Обладнання</a:t>
            </a:r>
            <a:r>
              <a:rPr lang="ru-RU" sz="2000"/>
              <a:t>: харчові продукти, серветки, папір, сірники, вода, сіль, цукор, список слів для фізкультхвилинки,  макет фігури людини з паперу, скотч, клей, карта.</a:t>
            </a:r>
          </a:p>
          <a:p>
            <a:pPr algn="ctr"/>
            <a:r>
              <a:rPr lang="ru-RU" sz="2000" b="1" i="1"/>
              <a:t>Тип уроку</a:t>
            </a:r>
            <a:r>
              <a:rPr lang="ru-RU" sz="2000"/>
              <a:t>: урок – тренінг</a:t>
            </a:r>
          </a:p>
          <a:p>
            <a:pPr algn="ctr" eaLnBrk="0" hangingPunct="0"/>
            <a:endParaRPr lang="ru-RU" sz="2000">
              <a:latin typeface="Trebuchet MS" pitchFamily="34" charset="0"/>
            </a:endParaRPr>
          </a:p>
        </p:txBody>
      </p:sp>
      <p:pic>
        <p:nvPicPr>
          <p:cNvPr id="15363" name="Picture 3" descr="i?id=174960749-6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77800"/>
            <a:ext cx="2519362" cy="18891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ChangeArrowheads="1"/>
          </p:cNvSpPr>
          <p:nvPr/>
        </p:nvSpPr>
        <p:spPr bwMode="auto">
          <a:xfrm>
            <a:off x="74613" y="4491038"/>
            <a:ext cx="8175625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i="1">
                <a:solidFill>
                  <a:srgbClr val="FF33CC"/>
                </a:solidFill>
              </a:rPr>
              <a:t>Пам’ятний вірш</a:t>
            </a:r>
            <a:r>
              <a:rPr lang="ru-RU">
                <a:solidFill>
                  <a:srgbClr val="FF33CC"/>
                </a:solidFill>
              </a:rPr>
              <a:t>:</a:t>
            </a:r>
            <a:r>
              <a:rPr lang="ru-RU"/>
              <a:t>    </a:t>
            </a:r>
          </a:p>
          <a:p>
            <a:pPr algn="ctr"/>
            <a:r>
              <a:rPr lang="ru-RU" sz="2400" b="1" i="1"/>
              <a:t>«Поклади, Господи, сторожу на уста мої, стережи </a:t>
            </a:r>
            <a:endParaRPr lang="ru-RU" sz="2400"/>
          </a:p>
          <a:p>
            <a:pPr algn="ctr"/>
            <a:r>
              <a:rPr lang="ru-RU" sz="2400" b="1" i="1"/>
              <a:t>двері губ</a:t>
            </a:r>
            <a:r>
              <a:rPr lang="ru-RU" sz="2400" b="1"/>
              <a:t> </a:t>
            </a:r>
            <a:r>
              <a:rPr lang="ru-RU" sz="2400" b="1" i="1"/>
              <a:t>моїх!»</a:t>
            </a:r>
            <a:endParaRPr lang="ru-RU" sz="2400"/>
          </a:p>
          <a:p>
            <a:pPr algn="ctr"/>
            <a:r>
              <a:rPr lang="ru-RU"/>
              <a:t>                                                                               (Псалом 140:4)</a:t>
            </a:r>
          </a:p>
          <a:p>
            <a:pPr algn="ctr" eaLnBrk="0" hangingPunct="0"/>
            <a:endParaRPr lang="ru-RU">
              <a:latin typeface="Trebuchet MS" pitchFamily="34" charset="0"/>
            </a:endParaRPr>
          </a:p>
        </p:txBody>
      </p:sp>
      <p:pic>
        <p:nvPicPr>
          <p:cNvPr id="16387" name="Picture 3" descr="i?id=220336369-5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690563"/>
            <a:ext cx="4105275" cy="30940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0" y="4076700"/>
            <a:ext cx="782161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/>
              <a:t>- передняя частина язика особливо реагує на </a:t>
            </a:r>
            <a:r>
              <a:rPr lang="ru-RU" sz="2000" b="1" i="1">
                <a:solidFill>
                  <a:srgbClr val="FF33CC"/>
                </a:solidFill>
              </a:rPr>
              <a:t>солодке.</a:t>
            </a:r>
            <a:endParaRPr lang="ru-RU" sz="2000">
              <a:solidFill>
                <a:srgbClr val="FF33CC"/>
              </a:solidFill>
            </a:endParaRPr>
          </a:p>
          <a:p>
            <a:pPr algn="ctr"/>
            <a:r>
              <a:rPr lang="ru-RU" sz="2000" b="1" i="1"/>
              <a:t> ( морозиво лижемо кінчиком язика);</a:t>
            </a:r>
            <a:endParaRPr lang="ru-RU" sz="2000"/>
          </a:p>
          <a:p>
            <a:pPr algn="ctr"/>
            <a:r>
              <a:rPr lang="ru-RU" sz="2000" b="1" i="1"/>
              <a:t>- відчутні до гіркого смаку ділянки знаходяться ближче до </a:t>
            </a:r>
            <a:r>
              <a:rPr lang="ru-RU" sz="2000" b="1" i="1">
                <a:solidFill>
                  <a:srgbClr val="FF33CC"/>
                </a:solidFill>
              </a:rPr>
              <a:t>середини</a:t>
            </a:r>
            <a:r>
              <a:rPr lang="ru-RU" sz="2000" b="1" i="1"/>
              <a:t> язика;</a:t>
            </a:r>
            <a:endParaRPr lang="ru-RU" sz="2000"/>
          </a:p>
          <a:p>
            <a:pPr algn="ctr"/>
            <a:r>
              <a:rPr lang="ru-RU" sz="2000" b="1" i="1"/>
              <a:t>- краї язика ближчі до основи, найбільш відчувають </a:t>
            </a:r>
            <a:r>
              <a:rPr lang="ru-RU" sz="2000" b="1" i="1">
                <a:solidFill>
                  <a:srgbClr val="FF33CC"/>
                </a:solidFill>
              </a:rPr>
              <a:t>кислий</a:t>
            </a:r>
            <a:r>
              <a:rPr lang="ru-RU" sz="2000" b="1" i="1"/>
              <a:t> смак;</a:t>
            </a:r>
            <a:endParaRPr lang="ru-RU" sz="2000"/>
          </a:p>
          <a:p>
            <a:pPr algn="ctr"/>
            <a:r>
              <a:rPr lang="ru-RU" sz="2000" b="1" i="1"/>
              <a:t>- краї язика ближчі до кінчика, сприятливі до </a:t>
            </a:r>
            <a:r>
              <a:rPr lang="ru-RU" sz="2000" b="1" i="1">
                <a:solidFill>
                  <a:srgbClr val="FF33CC"/>
                </a:solidFill>
              </a:rPr>
              <a:t>солоного</a:t>
            </a:r>
            <a:r>
              <a:rPr lang="ru-RU" sz="2000" b="1" i="1"/>
              <a:t>.</a:t>
            </a:r>
          </a:p>
        </p:txBody>
      </p:sp>
      <p:pic>
        <p:nvPicPr>
          <p:cNvPr id="3" name="Рисунок 2" descr="Фото0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6537" y="266699"/>
            <a:ext cx="2500330" cy="3333773"/>
          </a:xfrm>
          <a:prstGeom prst="foldedCorner">
            <a:avLst/>
          </a:prstGeom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4895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solidFill>
                  <a:srgbClr val="FF33CC"/>
                </a:solidFill>
              </a:rPr>
              <a:t>Гра “Відгадай на смак”  і “Дигустатор””</a:t>
            </a:r>
            <a:endParaRPr lang="ru-RU" sz="2400">
              <a:solidFill>
                <a:srgbClr val="FF33CC"/>
              </a:solidFill>
            </a:endParaRPr>
          </a:p>
        </p:txBody>
      </p:sp>
      <p:pic>
        <p:nvPicPr>
          <p:cNvPr id="17412" name="Picture 5" descr="Фото08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412875"/>
            <a:ext cx="3436938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ChangeArrowheads="1"/>
          </p:cNvSpPr>
          <p:nvPr/>
        </p:nvSpPr>
        <p:spPr bwMode="auto">
          <a:xfrm>
            <a:off x="250825" y="4357688"/>
            <a:ext cx="72421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b="1" i="1"/>
              <a:t>«І язик – то огонь.</a:t>
            </a:r>
            <a:endParaRPr lang="ru-RU"/>
          </a:p>
          <a:p>
            <a:pPr indent="449263" algn="ctr"/>
            <a:r>
              <a:rPr lang="ru-RU" b="1" i="1"/>
              <a:t> Як світ неправоти поставлений так поміж нашими членами, язик сквернить усе тіло, запалює круг життя…»</a:t>
            </a:r>
            <a:endParaRPr lang="ru-RU"/>
          </a:p>
          <a:p>
            <a:pPr indent="449263" algn="ctr"/>
            <a:r>
              <a:rPr lang="ru-RU"/>
              <a:t>                                                   Послання апостола Якова 3:6</a:t>
            </a:r>
          </a:p>
          <a:p>
            <a:pPr indent="449263" algn="ctr" eaLnBrk="0" hangingPunct="0"/>
            <a:endParaRPr lang="ru-RU">
              <a:latin typeface="Trebuchet MS" pitchFamily="34" charset="0"/>
            </a:endParaRPr>
          </a:p>
        </p:txBody>
      </p:sp>
      <p:pic>
        <p:nvPicPr>
          <p:cNvPr id="18436" name="Picture 4" descr="i?id=251001879-1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981075"/>
            <a:ext cx="3992562" cy="29956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179388" y="2914650"/>
            <a:ext cx="79470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endParaRPr lang="en-US" b="1" i="1"/>
          </a:p>
          <a:p>
            <a:pPr indent="449263" algn="ctr"/>
            <a:endParaRPr lang="en-US" b="1" i="1"/>
          </a:p>
          <a:p>
            <a:pPr indent="449263" algn="ctr"/>
            <a:endParaRPr lang="en-US" b="1" i="1"/>
          </a:p>
          <a:p>
            <a:pPr indent="449263" algn="ctr"/>
            <a:endParaRPr lang="en-US" b="1" i="1"/>
          </a:p>
          <a:p>
            <a:pPr indent="449263" algn="ctr"/>
            <a:r>
              <a:rPr lang="ru-RU" sz="2400" b="1" i="1"/>
              <a:t>«Язик малий член, але хвалиться вельми!»</a:t>
            </a:r>
            <a:endParaRPr lang="ru-RU" sz="2400"/>
          </a:p>
          <a:p>
            <a:pPr indent="449263" algn="ctr"/>
            <a:r>
              <a:rPr lang="ru-RU" sz="2400"/>
              <a:t>                                  Послання апостола Якова 3:5</a:t>
            </a:r>
          </a:p>
        </p:txBody>
      </p:sp>
      <p:pic>
        <p:nvPicPr>
          <p:cNvPr id="19461" name="Picture 5" descr="i?id=225972603-5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88913"/>
            <a:ext cx="3959225" cy="29987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uk-UA" cap="none" smtClean="0">
                <a:ln>
                  <a:noFill/>
                </a:ln>
                <a:solidFill>
                  <a:srgbClr val="FF33CC"/>
                </a:solidFill>
              </a:rPr>
              <a:t>Гра “Досвід”</a:t>
            </a:r>
            <a:endParaRPr lang="ru-RU" cap="none" smtClean="0">
              <a:ln>
                <a:noFill/>
              </a:ln>
              <a:solidFill>
                <a:srgbClr val="FF33CC"/>
              </a:solidFill>
            </a:endParaRPr>
          </a:p>
        </p:txBody>
      </p:sp>
      <p:pic>
        <p:nvPicPr>
          <p:cNvPr id="20485" name="Picture 5" descr="i?id=538112552-0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060575"/>
            <a:ext cx="6032500" cy="402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uk-UA" cap="none" smtClean="0">
                <a:ln>
                  <a:noFill/>
                </a:ln>
                <a:solidFill>
                  <a:schemeClr val="tx1"/>
                </a:solidFill>
              </a:rPr>
              <a:t>Гра “Запитання – відповідь”</a:t>
            </a:r>
            <a:endParaRPr lang="ru-RU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2" name="Рисунок 1" descr="Фото13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9993" y="2175476"/>
            <a:ext cx="5240584" cy="3930891"/>
          </a:xfrm>
          <a:prstGeom prst="flowChartDocumen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353</TotalTime>
  <Words>224</Words>
  <Application>Microsoft Office PowerPoint</Application>
  <PresentationFormat>Экран (4:3)</PresentationFormat>
  <Paragraphs>38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Trebuchet MS</vt:lpstr>
      <vt:lpstr>Wingdings 2</vt:lpstr>
      <vt:lpstr>Wingdings</vt:lpstr>
      <vt:lpstr>Calibri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Гра “Досвід”</vt:lpstr>
      <vt:lpstr>Гра “Запитання – відповідь”</vt:lpstr>
      <vt:lpstr>фізкультхвилинка</vt:lpstr>
      <vt:lpstr>Гра  “ЩО ТО Є   С Л О В А “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FuckYouBill</cp:lastModifiedBy>
  <cp:revision>68</cp:revision>
  <dcterms:created xsi:type="dcterms:W3CDTF">2013-02-12T16:17:13Z</dcterms:created>
  <dcterms:modified xsi:type="dcterms:W3CDTF">2014-03-24T14:40:50Z</dcterms:modified>
</cp:coreProperties>
</file>