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</p:sldMasterIdLst>
  <p:sldIdLst>
    <p:sldId id="274" r:id="rId8"/>
    <p:sldId id="276" r:id="rId9"/>
    <p:sldId id="277" r:id="rId10"/>
    <p:sldId id="261" r:id="rId11"/>
    <p:sldId id="282" r:id="rId12"/>
    <p:sldId id="284" r:id="rId13"/>
    <p:sldId id="286" r:id="rId14"/>
    <p:sldId id="298" r:id="rId15"/>
    <p:sldId id="262" r:id="rId16"/>
    <p:sldId id="265" r:id="rId17"/>
    <p:sldId id="266" r:id="rId18"/>
    <p:sldId id="290" r:id="rId19"/>
    <p:sldId id="257" r:id="rId20"/>
    <p:sldId id="272" r:id="rId21"/>
    <p:sldId id="273" r:id="rId22"/>
    <p:sldId id="287" r:id="rId23"/>
    <p:sldId id="292" r:id="rId24"/>
    <p:sldId id="300" r:id="rId25"/>
    <p:sldId id="309" r:id="rId26"/>
    <p:sldId id="306" r:id="rId27"/>
    <p:sldId id="299" r:id="rId28"/>
    <p:sldId id="301" r:id="rId29"/>
    <p:sldId id="302" r:id="rId30"/>
    <p:sldId id="275" r:id="rId31"/>
    <p:sldId id="271" r:id="rId32"/>
    <p:sldId id="263" r:id="rId33"/>
    <p:sldId id="279" r:id="rId34"/>
    <p:sldId id="260" r:id="rId35"/>
    <p:sldId id="264" r:id="rId36"/>
    <p:sldId id="258" r:id="rId37"/>
    <p:sldId id="259" r:id="rId38"/>
    <p:sldId id="289" r:id="rId39"/>
    <p:sldId id="288" r:id="rId40"/>
    <p:sldId id="307" r:id="rId41"/>
    <p:sldId id="308" r:id="rId42"/>
    <p:sldId id="291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C5F6D-6CE8-4554-9DE0-E0800801BCD6}" type="doc">
      <dgm:prSet loTypeId="urn:microsoft.com/office/officeart/2005/8/layout/pyramid1" loCatId="pyramid" qsTypeId="urn:microsoft.com/office/officeart/2005/8/quickstyle/simple2" qsCatId="simple" csTypeId="urn:microsoft.com/office/officeart/2005/8/colors/colorful1" csCatId="colorful" phldr="1"/>
      <dgm:spPr/>
    </dgm:pt>
    <dgm:pt modelId="{E67710EA-C48A-4D4D-8BE7-0A5198D590C8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Лекція   5 %</a:t>
          </a:r>
          <a:endParaRPr lang="ru-RU" b="1" dirty="0">
            <a:solidFill>
              <a:srgbClr val="002060"/>
            </a:solidFill>
          </a:endParaRPr>
        </a:p>
      </dgm:t>
    </dgm:pt>
    <dgm:pt modelId="{C1642A72-405A-46D5-BFDA-AC0CD9DF2945}" type="parTrans" cxnId="{1F7801B2-F07C-4090-AB40-184D5513B883}">
      <dgm:prSet/>
      <dgm:spPr/>
      <dgm:t>
        <a:bodyPr/>
        <a:lstStyle/>
        <a:p>
          <a:endParaRPr lang="ru-RU"/>
        </a:p>
      </dgm:t>
    </dgm:pt>
    <dgm:pt modelId="{54C5E04C-8D12-4339-A8F2-E83CF6AF06ED}" type="sibTrans" cxnId="{1F7801B2-F07C-4090-AB40-184D5513B883}">
      <dgm:prSet/>
      <dgm:spPr/>
      <dgm:t>
        <a:bodyPr/>
        <a:lstStyle/>
        <a:p>
          <a:endParaRPr lang="ru-RU"/>
        </a:p>
      </dgm:t>
    </dgm:pt>
    <dgm:pt modelId="{397334EE-F4C0-422C-906F-C12326F7456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Читання   10 %</a:t>
          </a:r>
          <a:endParaRPr lang="ru-RU" sz="2400" b="1" dirty="0">
            <a:solidFill>
              <a:srgbClr val="002060"/>
            </a:solidFill>
          </a:endParaRPr>
        </a:p>
      </dgm:t>
    </dgm:pt>
    <dgm:pt modelId="{3E02C2F6-4292-4ED0-A737-2E70257176CD}" type="parTrans" cxnId="{1F6698D6-D04D-472E-AF1E-EFC498F57D8D}">
      <dgm:prSet/>
      <dgm:spPr/>
      <dgm:t>
        <a:bodyPr/>
        <a:lstStyle/>
        <a:p>
          <a:endParaRPr lang="ru-RU"/>
        </a:p>
      </dgm:t>
    </dgm:pt>
    <dgm:pt modelId="{43FAFAA2-9CB3-4A2F-8BE8-BDEE73694FFC}" type="sibTrans" cxnId="{1F6698D6-D04D-472E-AF1E-EFC498F57D8D}">
      <dgm:prSet/>
      <dgm:spPr/>
      <dgm:t>
        <a:bodyPr/>
        <a:lstStyle/>
        <a:p>
          <a:endParaRPr lang="ru-RU"/>
        </a:p>
      </dgm:t>
    </dgm:pt>
    <dgm:pt modelId="{EED2CA13-8451-4522-BCED-000DD3074D1D}">
      <dgm:prSet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Демонстрування   30%</a:t>
          </a:r>
          <a:endParaRPr lang="ru-RU" sz="2400" b="1" dirty="0">
            <a:solidFill>
              <a:srgbClr val="002060"/>
            </a:solidFill>
          </a:endParaRPr>
        </a:p>
      </dgm:t>
    </dgm:pt>
    <dgm:pt modelId="{41567F99-8A81-49CB-8B2A-CD2F2BCBE887}" type="parTrans" cxnId="{19CD20E2-E5B5-4C0A-A6E7-FAD140DB4CA2}">
      <dgm:prSet/>
      <dgm:spPr/>
      <dgm:t>
        <a:bodyPr/>
        <a:lstStyle/>
        <a:p>
          <a:endParaRPr lang="ru-RU"/>
        </a:p>
      </dgm:t>
    </dgm:pt>
    <dgm:pt modelId="{0E7B5098-F0B2-45F1-AB2D-CF93176974A3}" type="sibTrans" cxnId="{19CD20E2-E5B5-4C0A-A6E7-FAD140DB4CA2}">
      <dgm:prSet/>
      <dgm:spPr/>
      <dgm:t>
        <a:bodyPr/>
        <a:lstStyle/>
        <a:p>
          <a:endParaRPr lang="ru-RU"/>
        </a:p>
      </dgm:t>
    </dgm:pt>
    <dgm:pt modelId="{2B88DA4F-4D8C-4E82-9D43-06AC8328E11F}">
      <dgm:prSet phldrT="[Текст]"/>
      <dgm:spPr/>
      <dgm:t>
        <a:bodyPr/>
        <a:lstStyle/>
        <a:p>
          <a:endParaRPr lang="ru-RU" dirty="0"/>
        </a:p>
      </dgm:t>
    </dgm:pt>
    <dgm:pt modelId="{E80ACF43-5429-4B5C-944C-80CDBBCF3368}" type="sibTrans" cxnId="{E63DFBD5-E8D1-42C5-B370-CA70D332EE91}">
      <dgm:prSet/>
      <dgm:spPr/>
      <dgm:t>
        <a:bodyPr/>
        <a:lstStyle/>
        <a:p>
          <a:endParaRPr lang="ru-RU"/>
        </a:p>
      </dgm:t>
    </dgm:pt>
    <dgm:pt modelId="{2CE7208F-B3C0-4742-8FCC-7E28CFB44EE1}" type="parTrans" cxnId="{E63DFBD5-E8D1-42C5-B370-CA70D332EE91}">
      <dgm:prSet/>
      <dgm:spPr/>
      <dgm:t>
        <a:bodyPr/>
        <a:lstStyle/>
        <a:p>
          <a:endParaRPr lang="ru-RU"/>
        </a:p>
      </dgm:t>
    </dgm:pt>
    <dgm:pt modelId="{2755DACA-D668-4111-8EC9-F0B4C5D68BD0}">
      <dgm:prSet phldrT="[Текст]" custT="1"/>
      <dgm:spPr/>
      <dgm:t>
        <a:bodyPr/>
        <a:lstStyle/>
        <a:p>
          <a:r>
            <a:rPr lang="uk-UA" sz="2000" b="1" dirty="0" err="1" smtClean="0">
              <a:solidFill>
                <a:srgbClr val="002060"/>
              </a:solidFill>
            </a:rPr>
            <a:t>Аудіо-візуальні</a:t>
          </a:r>
          <a:r>
            <a:rPr lang="uk-UA" sz="2000" b="1" dirty="0" smtClean="0">
              <a:solidFill>
                <a:srgbClr val="002060"/>
              </a:solidFill>
            </a:rPr>
            <a:t> методи 20%</a:t>
          </a:r>
          <a:endParaRPr lang="ru-RU" sz="2000" b="1" dirty="0">
            <a:solidFill>
              <a:srgbClr val="002060"/>
            </a:solidFill>
          </a:endParaRPr>
        </a:p>
      </dgm:t>
    </dgm:pt>
    <dgm:pt modelId="{2FCC44DB-21CB-428E-A529-991574F65307}" type="parTrans" cxnId="{2AD332D7-831D-4C6C-A32C-0EF16C04C5D5}">
      <dgm:prSet/>
      <dgm:spPr/>
      <dgm:t>
        <a:bodyPr/>
        <a:lstStyle/>
        <a:p>
          <a:endParaRPr lang="ru-RU"/>
        </a:p>
      </dgm:t>
    </dgm:pt>
    <dgm:pt modelId="{DAB38F30-7727-46CB-BAB7-CD0CE8D75874}" type="sibTrans" cxnId="{2AD332D7-831D-4C6C-A32C-0EF16C04C5D5}">
      <dgm:prSet/>
      <dgm:spPr/>
      <dgm:t>
        <a:bodyPr/>
        <a:lstStyle/>
        <a:p>
          <a:endParaRPr lang="ru-RU"/>
        </a:p>
      </dgm:t>
    </dgm:pt>
    <dgm:pt modelId="{D00C5374-84CA-4D7D-8558-62CEFADD7125}">
      <dgm:prSet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Групові дискусії   50%</a:t>
          </a:r>
          <a:endParaRPr lang="ru-RU" sz="2800" b="1" dirty="0">
            <a:solidFill>
              <a:srgbClr val="002060"/>
            </a:solidFill>
          </a:endParaRPr>
        </a:p>
      </dgm:t>
    </dgm:pt>
    <dgm:pt modelId="{21559BAA-5066-4FD5-86D3-6EF0EADEE790}" type="parTrans" cxnId="{B12DB44A-06D1-4B87-ACF5-5BFBFF4D2221}">
      <dgm:prSet/>
      <dgm:spPr/>
      <dgm:t>
        <a:bodyPr/>
        <a:lstStyle/>
        <a:p>
          <a:endParaRPr lang="ru-RU"/>
        </a:p>
      </dgm:t>
    </dgm:pt>
    <dgm:pt modelId="{6D286C29-37CE-494D-88A9-4DDC6DB873DD}" type="sibTrans" cxnId="{B12DB44A-06D1-4B87-ACF5-5BFBFF4D2221}">
      <dgm:prSet/>
      <dgm:spPr/>
      <dgm:t>
        <a:bodyPr/>
        <a:lstStyle/>
        <a:p>
          <a:endParaRPr lang="ru-RU"/>
        </a:p>
      </dgm:t>
    </dgm:pt>
    <dgm:pt modelId="{54B46668-E814-4D51-BB2B-F4FBAC70CFAA}">
      <dgm:prSet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Дидактичні  ігри  70%</a:t>
          </a:r>
          <a:endParaRPr lang="ru-RU" sz="2800" b="1" dirty="0">
            <a:solidFill>
              <a:srgbClr val="002060"/>
            </a:solidFill>
          </a:endParaRPr>
        </a:p>
      </dgm:t>
    </dgm:pt>
    <dgm:pt modelId="{DB3619D1-B743-4554-B7AC-6F41630BB2F8}" type="parTrans" cxnId="{7B51508B-DBF8-43F3-97E0-A02C3A4F1CAB}">
      <dgm:prSet/>
      <dgm:spPr/>
      <dgm:t>
        <a:bodyPr/>
        <a:lstStyle/>
        <a:p>
          <a:endParaRPr lang="ru-RU"/>
        </a:p>
      </dgm:t>
    </dgm:pt>
    <dgm:pt modelId="{6B1FA0CE-0A09-4435-BFA3-10A2005A3F83}" type="sibTrans" cxnId="{7B51508B-DBF8-43F3-97E0-A02C3A4F1CAB}">
      <dgm:prSet/>
      <dgm:spPr/>
      <dgm:t>
        <a:bodyPr/>
        <a:lstStyle/>
        <a:p>
          <a:endParaRPr lang="ru-RU"/>
        </a:p>
      </dgm:t>
    </dgm:pt>
    <dgm:pt modelId="{2FE7B638-90B9-4C5E-AAD9-3813DD677417}">
      <dgm:prSet custT="1"/>
      <dgm:spPr/>
      <dgm:t>
        <a:bodyPr/>
        <a:lstStyle/>
        <a:p>
          <a:r>
            <a:rPr lang="uk-UA" sz="3200" b="1" dirty="0" smtClean="0">
              <a:solidFill>
                <a:srgbClr val="002060"/>
              </a:solidFill>
            </a:rPr>
            <a:t>Навчання інших  90%</a:t>
          </a:r>
          <a:endParaRPr lang="ru-RU" sz="3200" b="1" dirty="0">
            <a:solidFill>
              <a:srgbClr val="002060"/>
            </a:solidFill>
          </a:endParaRPr>
        </a:p>
      </dgm:t>
    </dgm:pt>
    <dgm:pt modelId="{453123E9-EFF4-46BF-8C92-3FD97F1F15CB}" type="parTrans" cxnId="{386F10D4-90B5-486A-8373-155C613E91A0}">
      <dgm:prSet/>
      <dgm:spPr/>
      <dgm:t>
        <a:bodyPr/>
        <a:lstStyle/>
        <a:p>
          <a:endParaRPr lang="ru-RU"/>
        </a:p>
      </dgm:t>
    </dgm:pt>
    <dgm:pt modelId="{D4882460-6F8A-43EA-84D8-AE2F7D908F30}" type="sibTrans" cxnId="{386F10D4-90B5-486A-8373-155C613E91A0}">
      <dgm:prSet/>
      <dgm:spPr/>
      <dgm:t>
        <a:bodyPr/>
        <a:lstStyle/>
        <a:p>
          <a:endParaRPr lang="ru-RU"/>
        </a:p>
      </dgm:t>
    </dgm:pt>
    <dgm:pt modelId="{098727FE-BE6A-41F3-BC07-637763174F89}" type="pres">
      <dgm:prSet presAssocID="{57DC5F6D-6CE8-4554-9DE0-E0800801BCD6}" presName="Name0" presStyleCnt="0">
        <dgm:presLayoutVars>
          <dgm:dir/>
          <dgm:animLvl val="lvl"/>
          <dgm:resizeHandles val="exact"/>
        </dgm:presLayoutVars>
      </dgm:prSet>
      <dgm:spPr/>
    </dgm:pt>
    <dgm:pt modelId="{6F503671-3C00-496B-9B0E-02984632E876}" type="pres">
      <dgm:prSet presAssocID="{2B88DA4F-4D8C-4E82-9D43-06AC8328E11F}" presName="Name8" presStyleCnt="0"/>
      <dgm:spPr/>
    </dgm:pt>
    <dgm:pt modelId="{82C3252C-B9DD-4329-B3D5-E32410319C79}" type="pres">
      <dgm:prSet presAssocID="{2B88DA4F-4D8C-4E82-9D43-06AC8328E11F}" presName="level" presStyleLbl="node1" presStyleIdx="0" presStyleCnt="8" custScaleX="119355" custLinFactNeighborX="-1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B1D5D-9488-40D5-9E59-E1D5ABBAAAD3}" type="pres">
      <dgm:prSet presAssocID="{2B88DA4F-4D8C-4E82-9D43-06AC8328E1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D0608-439A-49B4-BA5D-46C9780B7B07}" type="pres">
      <dgm:prSet presAssocID="{E67710EA-C48A-4D4D-8BE7-0A5198D590C8}" presName="Name8" presStyleCnt="0"/>
      <dgm:spPr/>
    </dgm:pt>
    <dgm:pt modelId="{DE307B2D-FC74-42BB-897B-81F6AF227AF0}" type="pres">
      <dgm:prSet presAssocID="{E67710EA-C48A-4D4D-8BE7-0A5198D590C8}" presName="level" presStyleLbl="node1" presStyleIdx="1" presStyleCnt="8" custScaleX="103229" custLinFactNeighborY="-3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7A7C1-620C-44EC-85C7-7A6CCBFA5BA3}" type="pres">
      <dgm:prSet presAssocID="{E67710EA-C48A-4D4D-8BE7-0A5198D590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19C40-A034-41FA-A94A-241CB63FF239}" type="pres">
      <dgm:prSet presAssocID="{397334EE-F4C0-422C-906F-C12326F74561}" presName="Name8" presStyleCnt="0"/>
      <dgm:spPr/>
    </dgm:pt>
    <dgm:pt modelId="{5903F8B8-5A2C-4C24-BA09-9835725A2FDA}" type="pres">
      <dgm:prSet presAssocID="{397334EE-F4C0-422C-906F-C12326F74561}" presName="level" presStyleLbl="node1" presStyleIdx="2" presStyleCnt="8" custScaleX="1032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BC176-DE1E-4FD7-AE3E-DFE61885D380}" type="pres">
      <dgm:prSet presAssocID="{397334EE-F4C0-422C-906F-C12326F745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EB231-BD00-4B55-A109-2BFDDDF16501}" type="pres">
      <dgm:prSet presAssocID="{2755DACA-D668-4111-8EC9-F0B4C5D68BD0}" presName="Name8" presStyleCnt="0"/>
      <dgm:spPr/>
    </dgm:pt>
    <dgm:pt modelId="{AE22F0DD-266F-45DF-A01E-4B92D21E34AC}" type="pres">
      <dgm:prSet presAssocID="{2755DACA-D668-4111-8EC9-F0B4C5D68BD0}" presName="level" presStyleLbl="node1" presStyleIdx="3" presStyleCnt="8" custScaleX="999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BF04A-57CF-412E-878B-3AE650A17AC6}" type="pres">
      <dgm:prSet presAssocID="{2755DACA-D668-4111-8EC9-F0B4C5D68B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82107-017A-426C-9C66-7D52B45B061C}" type="pres">
      <dgm:prSet presAssocID="{EED2CA13-8451-4522-BCED-000DD3074D1D}" presName="Name8" presStyleCnt="0"/>
      <dgm:spPr/>
    </dgm:pt>
    <dgm:pt modelId="{6E0F98A2-CB28-4C62-8F9C-A697EA994DBD}" type="pres">
      <dgm:prSet presAssocID="{EED2CA13-8451-4522-BCED-000DD3074D1D}" presName="level" presStyleLbl="node1" presStyleIdx="4" presStyleCnt="8" custScaleX="100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F7B7D-07DF-4E40-99D9-A45B309DB7CF}" type="pres">
      <dgm:prSet presAssocID="{EED2CA13-8451-4522-BCED-000DD3074D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4560-61AD-487C-89A2-CFE6EF07B5AB}" type="pres">
      <dgm:prSet presAssocID="{D00C5374-84CA-4D7D-8558-62CEFADD7125}" presName="Name8" presStyleCnt="0"/>
      <dgm:spPr/>
    </dgm:pt>
    <dgm:pt modelId="{1D96E437-A2EB-4962-AF06-2B9690AFB59D}" type="pres">
      <dgm:prSet presAssocID="{D00C5374-84CA-4D7D-8558-62CEFADD7125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6E864-0451-4E8E-B765-E571B0715131}" type="pres">
      <dgm:prSet presAssocID="{D00C5374-84CA-4D7D-8558-62CEFADD71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C71D0-1AD7-4E87-B143-404EC9F2B182}" type="pres">
      <dgm:prSet presAssocID="{54B46668-E814-4D51-BB2B-F4FBAC70CFAA}" presName="Name8" presStyleCnt="0"/>
      <dgm:spPr/>
    </dgm:pt>
    <dgm:pt modelId="{5E477A29-2F06-468D-A986-2ECC50178F59}" type="pres">
      <dgm:prSet presAssocID="{54B46668-E814-4D51-BB2B-F4FBAC70CFAA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8BAC9-60AD-468D-B833-1C2857BDFC1A}" type="pres">
      <dgm:prSet presAssocID="{54B46668-E814-4D51-BB2B-F4FBAC70CF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FEE5B-F059-415D-A368-B802E427BEE9}" type="pres">
      <dgm:prSet presAssocID="{2FE7B638-90B9-4C5E-AAD9-3813DD677417}" presName="Name8" presStyleCnt="0"/>
      <dgm:spPr/>
    </dgm:pt>
    <dgm:pt modelId="{82BC1B88-DD08-4AA6-96CE-974095AAFF6E}" type="pres">
      <dgm:prSet presAssocID="{2FE7B638-90B9-4C5E-AAD9-3813DD677417}" presName="level" presStyleLbl="node1" presStyleIdx="7" presStyleCnt="8" custLinFactNeighborX="-1613" custLinFactNeighborY="-9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6A44B-5E13-4C97-AB1D-CCF6D7A0400D}" type="pres">
      <dgm:prSet presAssocID="{2FE7B638-90B9-4C5E-AAD9-3813DD6774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332D7-831D-4C6C-A32C-0EF16C04C5D5}" srcId="{57DC5F6D-6CE8-4554-9DE0-E0800801BCD6}" destId="{2755DACA-D668-4111-8EC9-F0B4C5D68BD0}" srcOrd="3" destOrd="0" parTransId="{2FCC44DB-21CB-428E-A529-991574F65307}" sibTransId="{DAB38F30-7727-46CB-BAB7-CD0CE8D75874}"/>
    <dgm:cxn modelId="{1F6698D6-D04D-472E-AF1E-EFC498F57D8D}" srcId="{57DC5F6D-6CE8-4554-9DE0-E0800801BCD6}" destId="{397334EE-F4C0-422C-906F-C12326F74561}" srcOrd="2" destOrd="0" parTransId="{3E02C2F6-4292-4ED0-A737-2E70257176CD}" sibTransId="{43FAFAA2-9CB3-4A2F-8BE8-BDEE73694FFC}"/>
    <dgm:cxn modelId="{3F32600A-BD24-4757-967D-F7835EF2FE46}" type="presOf" srcId="{2B88DA4F-4D8C-4E82-9D43-06AC8328E11F}" destId="{B69B1D5D-9488-40D5-9E59-E1D5ABBAAAD3}" srcOrd="1" destOrd="0" presId="urn:microsoft.com/office/officeart/2005/8/layout/pyramid1"/>
    <dgm:cxn modelId="{682A5FCD-589B-47A9-AFC2-EA643E67E883}" type="presOf" srcId="{57DC5F6D-6CE8-4554-9DE0-E0800801BCD6}" destId="{098727FE-BE6A-41F3-BC07-637763174F89}" srcOrd="0" destOrd="0" presId="urn:microsoft.com/office/officeart/2005/8/layout/pyramid1"/>
    <dgm:cxn modelId="{350414E2-C9FC-40B1-95FC-57A33C6460F9}" type="presOf" srcId="{E67710EA-C48A-4D4D-8BE7-0A5198D590C8}" destId="{E567A7C1-620C-44EC-85C7-7A6CCBFA5BA3}" srcOrd="1" destOrd="0" presId="urn:microsoft.com/office/officeart/2005/8/layout/pyramid1"/>
    <dgm:cxn modelId="{1810D499-9EBF-4319-B53B-15E9A611B038}" type="presOf" srcId="{54B46668-E814-4D51-BB2B-F4FBAC70CFAA}" destId="{0858BAC9-60AD-468D-B833-1C2857BDFC1A}" srcOrd="1" destOrd="0" presId="urn:microsoft.com/office/officeart/2005/8/layout/pyramid1"/>
    <dgm:cxn modelId="{1F7801B2-F07C-4090-AB40-184D5513B883}" srcId="{57DC5F6D-6CE8-4554-9DE0-E0800801BCD6}" destId="{E67710EA-C48A-4D4D-8BE7-0A5198D590C8}" srcOrd="1" destOrd="0" parTransId="{C1642A72-405A-46D5-BFDA-AC0CD9DF2945}" sibTransId="{54C5E04C-8D12-4339-A8F2-E83CF6AF06ED}"/>
    <dgm:cxn modelId="{6E0A70FE-63C1-4D30-9A69-47B9FE3C62CC}" type="presOf" srcId="{397334EE-F4C0-422C-906F-C12326F74561}" destId="{22CBC176-DE1E-4FD7-AE3E-DFE61885D380}" srcOrd="1" destOrd="0" presId="urn:microsoft.com/office/officeart/2005/8/layout/pyramid1"/>
    <dgm:cxn modelId="{19CD20E2-E5B5-4C0A-A6E7-FAD140DB4CA2}" srcId="{57DC5F6D-6CE8-4554-9DE0-E0800801BCD6}" destId="{EED2CA13-8451-4522-BCED-000DD3074D1D}" srcOrd="4" destOrd="0" parTransId="{41567F99-8A81-49CB-8B2A-CD2F2BCBE887}" sibTransId="{0E7B5098-F0B2-45F1-AB2D-CF93176974A3}"/>
    <dgm:cxn modelId="{5FFBD753-3DA7-4ABF-8A22-517E44B6ACC2}" type="presOf" srcId="{D00C5374-84CA-4D7D-8558-62CEFADD7125}" destId="{A7E6E864-0451-4E8E-B765-E571B0715131}" srcOrd="1" destOrd="0" presId="urn:microsoft.com/office/officeart/2005/8/layout/pyramid1"/>
    <dgm:cxn modelId="{B12DB44A-06D1-4B87-ACF5-5BFBFF4D2221}" srcId="{57DC5F6D-6CE8-4554-9DE0-E0800801BCD6}" destId="{D00C5374-84CA-4D7D-8558-62CEFADD7125}" srcOrd="5" destOrd="0" parTransId="{21559BAA-5066-4FD5-86D3-6EF0EADEE790}" sibTransId="{6D286C29-37CE-494D-88A9-4DDC6DB873DD}"/>
    <dgm:cxn modelId="{7CBBB317-54F1-4E4B-B94F-7930FDB7F99F}" type="presOf" srcId="{EED2CA13-8451-4522-BCED-000DD3074D1D}" destId="{F43F7B7D-07DF-4E40-99D9-A45B309DB7CF}" srcOrd="1" destOrd="0" presId="urn:microsoft.com/office/officeart/2005/8/layout/pyramid1"/>
    <dgm:cxn modelId="{D57C184B-C85B-4CE5-9A68-2707B72617FC}" type="presOf" srcId="{54B46668-E814-4D51-BB2B-F4FBAC70CFAA}" destId="{5E477A29-2F06-468D-A986-2ECC50178F59}" srcOrd="0" destOrd="0" presId="urn:microsoft.com/office/officeart/2005/8/layout/pyramid1"/>
    <dgm:cxn modelId="{E80C11A8-4764-4987-92CE-BDF5A215D0F9}" type="presOf" srcId="{D00C5374-84CA-4D7D-8558-62CEFADD7125}" destId="{1D96E437-A2EB-4962-AF06-2B9690AFB59D}" srcOrd="0" destOrd="0" presId="urn:microsoft.com/office/officeart/2005/8/layout/pyramid1"/>
    <dgm:cxn modelId="{7B51508B-DBF8-43F3-97E0-A02C3A4F1CAB}" srcId="{57DC5F6D-6CE8-4554-9DE0-E0800801BCD6}" destId="{54B46668-E814-4D51-BB2B-F4FBAC70CFAA}" srcOrd="6" destOrd="0" parTransId="{DB3619D1-B743-4554-B7AC-6F41630BB2F8}" sibTransId="{6B1FA0CE-0A09-4435-BFA3-10A2005A3F83}"/>
    <dgm:cxn modelId="{1A7778DC-73A3-4BDB-B214-A256A1EAD003}" type="presOf" srcId="{2755DACA-D668-4111-8EC9-F0B4C5D68BD0}" destId="{C3FBF04A-57CF-412E-878B-3AE650A17AC6}" srcOrd="1" destOrd="0" presId="urn:microsoft.com/office/officeart/2005/8/layout/pyramid1"/>
    <dgm:cxn modelId="{E63DFBD5-E8D1-42C5-B370-CA70D332EE91}" srcId="{57DC5F6D-6CE8-4554-9DE0-E0800801BCD6}" destId="{2B88DA4F-4D8C-4E82-9D43-06AC8328E11F}" srcOrd="0" destOrd="0" parTransId="{2CE7208F-B3C0-4742-8FCC-7E28CFB44EE1}" sibTransId="{E80ACF43-5429-4B5C-944C-80CDBBCF3368}"/>
    <dgm:cxn modelId="{B3895537-4969-498B-AA35-94BCFBED9EC6}" type="presOf" srcId="{2755DACA-D668-4111-8EC9-F0B4C5D68BD0}" destId="{AE22F0DD-266F-45DF-A01E-4B92D21E34AC}" srcOrd="0" destOrd="0" presId="urn:microsoft.com/office/officeart/2005/8/layout/pyramid1"/>
    <dgm:cxn modelId="{386F10D4-90B5-486A-8373-155C613E91A0}" srcId="{57DC5F6D-6CE8-4554-9DE0-E0800801BCD6}" destId="{2FE7B638-90B9-4C5E-AAD9-3813DD677417}" srcOrd="7" destOrd="0" parTransId="{453123E9-EFF4-46BF-8C92-3FD97F1F15CB}" sibTransId="{D4882460-6F8A-43EA-84D8-AE2F7D908F30}"/>
    <dgm:cxn modelId="{F3EAB8E3-494E-453D-95BF-C7607EB3432A}" type="presOf" srcId="{397334EE-F4C0-422C-906F-C12326F74561}" destId="{5903F8B8-5A2C-4C24-BA09-9835725A2FDA}" srcOrd="0" destOrd="0" presId="urn:microsoft.com/office/officeart/2005/8/layout/pyramid1"/>
    <dgm:cxn modelId="{F864F9C5-3C87-4179-A5A5-9BFE0BFB1B7F}" type="presOf" srcId="{2FE7B638-90B9-4C5E-AAD9-3813DD677417}" destId="{82BC1B88-DD08-4AA6-96CE-974095AAFF6E}" srcOrd="0" destOrd="0" presId="urn:microsoft.com/office/officeart/2005/8/layout/pyramid1"/>
    <dgm:cxn modelId="{84652FE4-2C9D-444D-BD54-4BEC0EB55D72}" type="presOf" srcId="{EED2CA13-8451-4522-BCED-000DD3074D1D}" destId="{6E0F98A2-CB28-4C62-8F9C-A697EA994DBD}" srcOrd="0" destOrd="0" presId="urn:microsoft.com/office/officeart/2005/8/layout/pyramid1"/>
    <dgm:cxn modelId="{0A10D75E-D7BC-48B2-AD1A-DD9BCF4F1896}" type="presOf" srcId="{E67710EA-C48A-4D4D-8BE7-0A5198D590C8}" destId="{DE307B2D-FC74-42BB-897B-81F6AF227AF0}" srcOrd="0" destOrd="0" presId="urn:microsoft.com/office/officeart/2005/8/layout/pyramid1"/>
    <dgm:cxn modelId="{A0559A1F-58FA-4D02-9C70-4E26FD52A41C}" type="presOf" srcId="{2FE7B638-90B9-4C5E-AAD9-3813DD677417}" destId="{D116A44B-5E13-4C97-AB1D-CCF6D7A0400D}" srcOrd="1" destOrd="0" presId="urn:microsoft.com/office/officeart/2005/8/layout/pyramid1"/>
    <dgm:cxn modelId="{71A37631-1839-4DB6-847F-20919BB9CD52}" type="presOf" srcId="{2B88DA4F-4D8C-4E82-9D43-06AC8328E11F}" destId="{82C3252C-B9DD-4329-B3D5-E32410319C79}" srcOrd="0" destOrd="0" presId="urn:microsoft.com/office/officeart/2005/8/layout/pyramid1"/>
    <dgm:cxn modelId="{9C97B21E-D5D6-4FFB-B090-D061D91F48BC}" type="presParOf" srcId="{098727FE-BE6A-41F3-BC07-637763174F89}" destId="{6F503671-3C00-496B-9B0E-02984632E876}" srcOrd="0" destOrd="0" presId="urn:microsoft.com/office/officeart/2005/8/layout/pyramid1"/>
    <dgm:cxn modelId="{9CEBE49E-0426-4741-8788-DB64BDE5638B}" type="presParOf" srcId="{6F503671-3C00-496B-9B0E-02984632E876}" destId="{82C3252C-B9DD-4329-B3D5-E32410319C79}" srcOrd="0" destOrd="0" presId="urn:microsoft.com/office/officeart/2005/8/layout/pyramid1"/>
    <dgm:cxn modelId="{CD35ED28-B783-4131-99B4-66A9E4A2C37E}" type="presParOf" srcId="{6F503671-3C00-496B-9B0E-02984632E876}" destId="{B69B1D5D-9488-40D5-9E59-E1D5ABBAAAD3}" srcOrd="1" destOrd="0" presId="urn:microsoft.com/office/officeart/2005/8/layout/pyramid1"/>
    <dgm:cxn modelId="{8DB13489-7E23-4AA1-A423-5F25AEFE01B5}" type="presParOf" srcId="{098727FE-BE6A-41F3-BC07-637763174F89}" destId="{B02D0608-439A-49B4-BA5D-46C9780B7B07}" srcOrd="1" destOrd="0" presId="urn:microsoft.com/office/officeart/2005/8/layout/pyramid1"/>
    <dgm:cxn modelId="{828730DC-4F3E-4DA5-A2C2-3C41D49F6754}" type="presParOf" srcId="{B02D0608-439A-49B4-BA5D-46C9780B7B07}" destId="{DE307B2D-FC74-42BB-897B-81F6AF227AF0}" srcOrd="0" destOrd="0" presId="urn:microsoft.com/office/officeart/2005/8/layout/pyramid1"/>
    <dgm:cxn modelId="{B18F5839-B9E2-4778-8F6D-407B3CD72C42}" type="presParOf" srcId="{B02D0608-439A-49B4-BA5D-46C9780B7B07}" destId="{E567A7C1-620C-44EC-85C7-7A6CCBFA5BA3}" srcOrd="1" destOrd="0" presId="urn:microsoft.com/office/officeart/2005/8/layout/pyramid1"/>
    <dgm:cxn modelId="{A9CE26B0-D966-4B19-9FDD-3B18E96590A9}" type="presParOf" srcId="{098727FE-BE6A-41F3-BC07-637763174F89}" destId="{F3619C40-A034-41FA-A94A-241CB63FF239}" srcOrd="2" destOrd="0" presId="urn:microsoft.com/office/officeart/2005/8/layout/pyramid1"/>
    <dgm:cxn modelId="{1231B569-2752-4918-A96D-8BD2273D4571}" type="presParOf" srcId="{F3619C40-A034-41FA-A94A-241CB63FF239}" destId="{5903F8B8-5A2C-4C24-BA09-9835725A2FDA}" srcOrd="0" destOrd="0" presId="urn:microsoft.com/office/officeart/2005/8/layout/pyramid1"/>
    <dgm:cxn modelId="{6C946DB1-669E-48B5-B5A0-AF77409B22F3}" type="presParOf" srcId="{F3619C40-A034-41FA-A94A-241CB63FF239}" destId="{22CBC176-DE1E-4FD7-AE3E-DFE61885D380}" srcOrd="1" destOrd="0" presId="urn:microsoft.com/office/officeart/2005/8/layout/pyramid1"/>
    <dgm:cxn modelId="{1F57E615-9A3A-4A91-A069-7871320FE355}" type="presParOf" srcId="{098727FE-BE6A-41F3-BC07-637763174F89}" destId="{912EB231-BD00-4B55-A109-2BFDDDF16501}" srcOrd="3" destOrd="0" presId="urn:microsoft.com/office/officeart/2005/8/layout/pyramid1"/>
    <dgm:cxn modelId="{ABBD96CE-E361-43DD-8B59-A61A36F9C88A}" type="presParOf" srcId="{912EB231-BD00-4B55-A109-2BFDDDF16501}" destId="{AE22F0DD-266F-45DF-A01E-4B92D21E34AC}" srcOrd="0" destOrd="0" presId="urn:microsoft.com/office/officeart/2005/8/layout/pyramid1"/>
    <dgm:cxn modelId="{E6979275-A8E0-499F-89CD-1F6F1F23146E}" type="presParOf" srcId="{912EB231-BD00-4B55-A109-2BFDDDF16501}" destId="{C3FBF04A-57CF-412E-878B-3AE650A17AC6}" srcOrd="1" destOrd="0" presId="urn:microsoft.com/office/officeart/2005/8/layout/pyramid1"/>
    <dgm:cxn modelId="{52F9856A-0DC5-4DCE-96FE-BE66174A6054}" type="presParOf" srcId="{098727FE-BE6A-41F3-BC07-637763174F89}" destId="{12682107-017A-426C-9C66-7D52B45B061C}" srcOrd="4" destOrd="0" presId="urn:microsoft.com/office/officeart/2005/8/layout/pyramid1"/>
    <dgm:cxn modelId="{8672AAFA-C38C-4B8B-85B5-4A1F5D86AC17}" type="presParOf" srcId="{12682107-017A-426C-9C66-7D52B45B061C}" destId="{6E0F98A2-CB28-4C62-8F9C-A697EA994DBD}" srcOrd="0" destOrd="0" presId="urn:microsoft.com/office/officeart/2005/8/layout/pyramid1"/>
    <dgm:cxn modelId="{9F7325D0-05D0-4092-AA10-C31B1049AFC4}" type="presParOf" srcId="{12682107-017A-426C-9C66-7D52B45B061C}" destId="{F43F7B7D-07DF-4E40-99D9-A45B309DB7CF}" srcOrd="1" destOrd="0" presId="urn:microsoft.com/office/officeart/2005/8/layout/pyramid1"/>
    <dgm:cxn modelId="{5CAAEC4C-C4BF-41BD-A8BF-F46CB7D4AC7A}" type="presParOf" srcId="{098727FE-BE6A-41F3-BC07-637763174F89}" destId="{C6574560-61AD-487C-89A2-CFE6EF07B5AB}" srcOrd="5" destOrd="0" presId="urn:microsoft.com/office/officeart/2005/8/layout/pyramid1"/>
    <dgm:cxn modelId="{0B12DFD1-D163-49E5-9289-2E24393869F4}" type="presParOf" srcId="{C6574560-61AD-487C-89A2-CFE6EF07B5AB}" destId="{1D96E437-A2EB-4962-AF06-2B9690AFB59D}" srcOrd="0" destOrd="0" presId="urn:microsoft.com/office/officeart/2005/8/layout/pyramid1"/>
    <dgm:cxn modelId="{0326C16D-C63A-4EC8-9EE3-41DA26836411}" type="presParOf" srcId="{C6574560-61AD-487C-89A2-CFE6EF07B5AB}" destId="{A7E6E864-0451-4E8E-B765-E571B0715131}" srcOrd="1" destOrd="0" presId="urn:microsoft.com/office/officeart/2005/8/layout/pyramid1"/>
    <dgm:cxn modelId="{47ABDC7B-60A2-4FD6-BF5C-C01325332DD7}" type="presParOf" srcId="{098727FE-BE6A-41F3-BC07-637763174F89}" destId="{5BFC71D0-1AD7-4E87-B143-404EC9F2B182}" srcOrd="6" destOrd="0" presId="urn:microsoft.com/office/officeart/2005/8/layout/pyramid1"/>
    <dgm:cxn modelId="{6A18CBCC-AB5B-45E3-AC4B-E2A9CBE3A463}" type="presParOf" srcId="{5BFC71D0-1AD7-4E87-B143-404EC9F2B182}" destId="{5E477A29-2F06-468D-A986-2ECC50178F59}" srcOrd="0" destOrd="0" presId="urn:microsoft.com/office/officeart/2005/8/layout/pyramid1"/>
    <dgm:cxn modelId="{84B7CB5D-52FC-4E2B-8F63-2130E7370ACC}" type="presParOf" srcId="{5BFC71D0-1AD7-4E87-B143-404EC9F2B182}" destId="{0858BAC9-60AD-468D-B833-1C2857BDFC1A}" srcOrd="1" destOrd="0" presId="urn:microsoft.com/office/officeart/2005/8/layout/pyramid1"/>
    <dgm:cxn modelId="{731C5F08-1E46-4A65-9338-41C87A4BD10D}" type="presParOf" srcId="{098727FE-BE6A-41F3-BC07-637763174F89}" destId="{708FEE5B-F059-415D-A368-B802E427BEE9}" srcOrd="7" destOrd="0" presId="urn:microsoft.com/office/officeart/2005/8/layout/pyramid1"/>
    <dgm:cxn modelId="{5828A36E-234C-4964-850A-87BF0DA8F758}" type="presParOf" srcId="{708FEE5B-F059-415D-A368-B802E427BEE9}" destId="{82BC1B88-DD08-4AA6-96CE-974095AAFF6E}" srcOrd="0" destOrd="0" presId="urn:microsoft.com/office/officeart/2005/8/layout/pyramid1"/>
    <dgm:cxn modelId="{ABDAF794-8F75-4CF3-AF1E-519ACE4B3566}" type="presParOf" srcId="{708FEE5B-F059-415D-A368-B802E427BEE9}" destId="{D116A44B-5E13-4C97-AB1D-CCF6D7A0400D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CD4E4-F1A9-4E09-BEC7-C9B6A69E67FA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</dgm:pt>
    <dgm:pt modelId="{A87EF890-A0CE-40CB-A235-09EE5A360C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Педагогічні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Інновації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93D64D94-4486-4759-BBFC-27872D82AE72}" type="parTrans" cxnId="{0126724F-2F56-48B3-8249-39FA11AE2E1E}">
      <dgm:prSet/>
      <dgm:spPr/>
      <dgm:t>
        <a:bodyPr/>
        <a:lstStyle/>
        <a:p>
          <a:endParaRPr lang="ru-RU"/>
        </a:p>
      </dgm:t>
    </dgm:pt>
    <dgm:pt modelId="{E3D821D6-F1D9-4D6A-A891-F0AC41E2933B}" type="sibTrans" cxnId="{0126724F-2F56-48B3-8249-39FA11AE2E1E}">
      <dgm:prSet/>
      <dgm:spPr/>
      <dgm:t>
        <a:bodyPr/>
        <a:lstStyle/>
        <a:p>
          <a:endParaRPr lang="ru-RU"/>
        </a:p>
      </dgm:t>
    </dgm:pt>
    <dgm:pt modelId="{C832D1B7-FC91-4FFD-962B-5289E9B2D09E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Абсолютна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 новизна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901BD448-07C0-4D28-A807-08CECA7A50DF}" type="parTrans" cxnId="{05205ECD-16E8-4F77-883A-B0A9C7D9253B}">
      <dgm:prSet/>
      <dgm:spPr/>
      <dgm:t>
        <a:bodyPr/>
        <a:lstStyle/>
        <a:p>
          <a:endParaRPr lang="ru-RU"/>
        </a:p>
      </dgm:t>
    </dgm:pt>
    <dgm:pt modelId="{34B76B7A-07B3-407E-9ED1-B13CF4719B07}" type="sibTrans" cxnId="{05205ECD-16E8-4F77-883A-B0A9C7D9253B}">
      <dgm:prSet/>
      <dgm:spPr/>
      <dgm:t>
        <a:bodyPr/>
        <a:lstStyle/>
        <a:p>
          <a:endParaRPr lang="ru-RU"/>
        </a:p>
      </dgm:t>
    </dgm:pt>
    <dgm:pt modelId="{1BEB3A36-E2D6-493F-B1CE-0B3D3E67D8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Радикальні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  інновації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4768FFDA-80C2-4C05-AD53-E65B0C99E361}" type="parTrans" cxnId="{DC0D89F9-37DC-4C57-A513-9020620ECEDB}">
      <dgm:prSet/>
      <dgm:spPr/>
      <dgm:t>
        <a:bodyPr/>
        <a:lstStyle/>
        <a:p>
          <a:endParaRPr lang="ru-RU"/>
        </a:p>
      </dgm:t>
    </dgm:pt>
    <dgm:pt modelId="{056DD6B5-258E-4EF5-B8D1-B78B8528BD25}" type="sibTrans" cxnId="{DC0D89F9-37DC-4C57-A513-9020620ECEDB}">
      <dgm:prSet/>
      <dgm:spPr/>
      <dgm:t>
        <a:bodyPr/>
        <a:lstStyle/>
        <a:p>
          <a:endParaRPr lang="ru-RU"/>
        </a:p>
      </dgm:t>
    </dgm:pt>
    <dgm:pt modelId="{1EE6987C-62AC-498A-AAB4-03B9F93768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Базові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інновації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9F44FA7C-2D0C-4FFF-9879-34152E192D37}" type="parTrans" cxnId="{CC0DC6C7-EF2D-4BC5-8A1B-7E1EC8BD4AE9}">
      <dgm:prSet/>
      <dgm:spPr/>
      <dgm:t>
        <a:bodyPr/>
        <a:lstStyle/>
        <a:p>
          <a:endParaRPr lang="ru-RU"/>
        </a:p>
      </dgm:t>
    </dgm:pt>
    <dgm:pt modelId="{ABFD152C-BC9F-483A-A3D2-2053D390510A}" type="sibTrans" cxnId="{CC0DC6C7-EF2D-4BC5-8A1B-7E1EC8BD4AE9}">
      <dgm:prSet/>
      <dgm:spPr/>
      <dgm:t>
        <a:bodyPr/>
        <a:lstStyle/>
        <a:p>
          <a:endParaRPr lang="ru-RU"/>
        </a:p>
      </dgm:t>
    </dgm:pt>
    <dgm:pt modelId="{4FC4D68C-2E0D-4212-B8E2-C3D14CD059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Модифікаційні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Verdana" pitchFamily="34" charset="0"/>
            </a:rPr>
            <a:t>інновації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2E3ED8E1-06F2-4DF6-8AAF-E0837C331FB1}" type="parTrans" cxnId="{939CCF35-3F0A-4FC9-B595-C6A0249242EC}">
      <dgm:prSet/>
      <dgm:spPr/>
      <dgm:t>
        <a:bodyPr/>
        <a:lstStyle/>
        <a:p>
          <a:endParaRPr lang="ru-RU"/>
        </a:p>
      </dgm:t>
    </dgm:pt>
    <dgm:pt modelId="{11ACC574-C056-4B49-9488-6983F19A4A08}" type="sibTrans" cxnId="{939CCF35-3F0A-4FC9-B595-C6A0249242EC}">
      <dgm:prSet/>
      <dgm:spPr/>
      <dgm:t>
        <a:bodyPr/>
        <a:lstStyle/>
        <a:p>
          <a:endParaRPr lang="ru-RU"/>
        </a:p>
      </dgm:t>
    </dgm:pt>
    <dgm:pt modelId="{7A1E7F75-7B06-4C04-A506-65320DE55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effectLst/>
              <a:latin typeface="Verdana" pitchFamily="34" charset="0"/>
            </a:rPr>
            <a:t>Комбінаторні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effectLst/>
              <a:latin typeface="Verdana" pitchFamily="34" charset="0"/>
            </a:rPr>
            <a:t> інновації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EB4CA5D2-1679-41D2-8F13-E42D36C1FF4D}" type="parTrans" cxnId="{2323DD12-6A7E-4974-AEE1-C961CA52B0C5}">
      <dgm:prSet/>
      <dgm:spPr/>
      <dgm:t>
        <a:bodyPr/>
        <a:lstStyle/>
        <a:p>
          <a:endParaRPr lang="ru-RU"/>
        </a:p>
      </dgm:t>
    </dgm:pt>
    <dgm:pt modelId="{0CE94ADE-264E-4793-B455-553F5E2DC717}" type="sibTrans" cxnId="{2323DD12-6A7E-4974-AEE1-C961CA52B0C5}">
      <dgm:prSet/>
      <dgm:spPr/>
      <dgm:t>
        <a:bodyPr/>
        <a:lstStyle/>
        <a:p>
          <a:endParaRPr lang="ru-RU"/>
        </a:p>
      </dgm:t>
    </dgm:pt>
    <dgm:pt modelId="{9BF94D05-2045-4B1A-8308-6A5E8544736A}" type="asst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effectLst/>
              <a:latin typeface="Arial" charset="0"/>
            </a:rPr>
            <a:t>Відносна  новизна</a:t>
          </a:r>
          <a:endParaRPr lang="ru-RU" dirty="0"/>
        </a:p>
      </dgm:t>
    </dgm:pt>
    <dgm:pt modelId="{D72F240B-19A5-49C1-990C-6F40927B6A54}" type="parTrans" cxnId="{09CB3FA9-38C3-4D7B-8EB5-7EBC1E643F4D}">
      <dgm:prSet/>
      <dgm:spPr/>
      <dgm:t>
        <a:bodyPr/>
        <a:lstStyle/>
        <a:p>
          <a:endParaRPr lang="ru-RU"/>
        </a:p>
      </dgm:t>
    </dgm:pt>
    <dgm:pt modelId="{48E4A598-CF2E-40E0-BC96-506A8BF040A6}" type="sibTrans" cxnId="{09CB3FA9-38C3-4D7B-8EB5-7EBC1E643F4D}">
      <dgm:prSet/>
      <dgm:spPr/>
      <dgm:t>
        <a:bodyPr/>
        <a:lstStyle/>
        <a:p>
          <a:endParaRPr lang="ru-RU"/>
        </a:p>
      </dgm:t>
    </dgm:pt>
    <dgm:pt modelId="{BF800A18-0387-499C-89D8-B868C82A28E1}" type="pres">
      <dgm:prSet presAssocID="{7FCCD4E4-F1A9-4E09-BEC7-C9B6A69E67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FB0147-5F9A-48FB-ABEB-C02A2560CFEA}" type="pres">
      <dgm:prSet presAssocID="{A87EF890-A0CE-40CB-A235-09EE5A360CEF}" presName="hierRoot1" presStyleCnt="0">
        <dgm:presLayoutVars>
          <dgm:hierBranch/>
        </dgm:presLayoutVars>
      </dgm:prSet>
      <dgm:spPr/>
    </dgm:pt>
    <dgm:pt modelId="{53774B5F-C868-48EE-9432-9E4DFEF50CDD}" type="pres">
      <dgm:prSet presAssocID="{A87EF890-A0CE-40CB-A235-09EE5A360CEF}" presName="rootComposite1" presStyleCnt="0"/>
      <dgm:spPr/>
    </dgm:pt>
    <dgm:pt modelId="{E5FC60D4-7014-4CA2-9CB1-338256AE24B1}" type="pres">
      <dgm:prSet presAssocID="{A87EF890-A0CE-40CB-A235-09EE5A360C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77E0F-264B-412F-B218-FD5B8A0E8C73}" type="pres">
      <dgm:prSet presAssocID="{A87EF890-A0CE-40CB-A235-09EE5A360C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D5B930-0D8F-4235-85C1-1CDA8F61D8EF}" type="pres">
      <dgm:prSet presAssocID="{A87EF890-A0CE-40CB-A235-09EE5A360CEF}" presName="hierChild2" presStyleCnt="0"/>
      <dgm:spPr/>
    </dgm:pt>
    <dgm:pt modelId="{A0D71409-A7AD-4425-9907-E0DFDF7FE42F}" type="pres">
      <dgm:prSet presAssocID="{4768FFDA-80C2-4C05-AD53-E65B0C99E361}" presName="Name35" presStyleLbl="parChTrans1D2" presStyleIdx="0" presStyleCnt="6"/>
      <dgm:spPr/>
      <dgm:t>
        <a:bodyPr/>
        <a:lstStyle/>
        <a:p>
          <a:endParaRPr lang="ru-RU"/>
        </a:p>
      </dgm:t>
    </dgm:pt>
    <dgm:pt modelId="{9BCDA8E7-00BF-4222-8C8E-F963BC0BF10E}" type="pres">
      <dgm:prSet presAssocID="{1BEB3A36-E2D6-493F-B1CE-0B3D3E67D8E4}" presName="hierRoot2" presStyleCnt="0">
        <dgm:presLayoutVars>
          <dgm:hierBranch/>
        </dgm:presLayoutVars>
      </dgm:prSet>
      <dgm:spPr/>
    </dgm:pt>
    <dgm:pt modelId="{5E2AD49E-5BDF-4542-BFAA-1815ADF4B6C1}" type="pres">
      <dgm:prSet presAssocID="{1BEB3A36-E2D6-493F-B1CE-0B3D3E67D8E4}" presName="rootComposite" presStyleCnt="0"/>
      <dgm:spPr/>
    </dgm:pt>
    <dgm:pt modelId="{340C1427-E8E5-4462-857E-B7358CBDC3AD}" type="pres">
      <dgm:prSet presAssocID="{1BEB3A36-E2D6-493F-B1CE-0B3D3E67D8E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95261C-D749-4C7A-BEDE-2B7C4E56B72F}" type="pres">
      <dgm:prSet presAssocID="{1BEB3A36-E2D6-493F-B1CE-0B3D3E67D8E4}" presName="rootConnector" presStyleLbl="node2" presStyleIdx="0" presStyleCnt="4"/>
      <dgm:spPr/>
      <dgm:t>
        <a:bodyPr/>
        <a:lstStyle/>
        <a:p>
          <a:endParaRPr lang="ru-RU"/>
        </a:p>
      </dgm:t>
    </dgm:pt>
    <dgm:pt modelId="{321AEE6A-AB8B-4363-93A6-20949263DCE7}" type="pres">
      <dgm:prSet presAssocID="{1BEB3A36-E2D6-493F-B1CE-0B3D3E67D8E4}" presName="hierChild4" presStyleCnt="0"/>
      <dgm:spPr/>
    </dgm:pt>
    <dgm:pt modelId="{0591E9E1-E401-4B19-82E0-F6FB0B6A0198}" type="pres">
      <dgm:prSet presAssocID="{1BEB3A36-E2D6-493F-B1CE-0B3D3E67D8E4}" presName="hierChild5" presStyleCnt="0"/>
      <dgm:spPr/>
    </dgm:pt>
    <dgm:pt modelId="{B530EC2F-3E3F-42B7-9715-879404271975}" type="pres">
      <dgm:prSet presAssocID="{9F44FA7C-2D0C-4FFF-9879-34152E192D37}" presName="Name35" presStyleLbl="parChTrans1D2" presStyleIdx="1" presStyleCnt="6"/>
      <dgm:spPr/>
      <dgm:t>
        <a:bodyPr/>
        <a:lstStyle/>
        <a:p>
          <a:endParaRPr lang="ru-RU"/>
        </a:p>
      </dgm:t>
    </dgm:pt>
    <dgm:pt modelId="{8E5B3CD6-04BB-44C5-84A7-B63BE73BDAA7}" type="pres">
      <dgm:prSet presAssocID="{1EE6987C-62AC-498A-AAB4-03B9F93768CF}" presName="hierRoot2" presStyleCnt="0">
        <dgm:presLayoutVars>
          <dgm:hierBranch/>
        </dgm:presLayoutVars>
      </dgm:prSet>
      <dgm:spPr/>
    </dgm:pt>
    <dgm:pt modelId="{5A2B3247-FFE2-423C-A2B7-FC16EAA78B48}" type="pres">
      <dgm:prSet presAssocID="{1EE6987C-62AC-498A-AAB4-03B9F93768CF}" presName="rootComposite" presStyleCnt="0"/>
      <dgm:spPr/>
    </dgm:pt>
    <dgm:pt modelId="{B465BC62-16EB-4D86-8222-E38AE55A0541}" type="pres">
      <dgm:prSet presAssocID="{1EE6987C-62AC-498A-AAB4-03B9F93768C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115F9-48CA-4D56-ADBB-F067A33BE24F}" type="pres">
      <dgm:prSet presAssocID="{1EE6987C-62AC-498A-AAB4-03B9F93768CF}" presName="rootConnector" presStyleLbl="node2" presStyleIdx="1" presStyleCnt="4"/>
      <dgm:spPr/>
      <dgm:t>
        <a:bodyPr/>
        <a:lstStyle/>
        <a:p>
          <a:endParaRPr lang="ru-RU"/>
        </a:p>
      </dgm:t>
    </dgm:pt>
    <dgm:pt modelId="{F617430C-A5F0-4E3B-902C-5FA0801124F4}" type="pres">
      <dgm:prSet presAssocID="{1EE6987C-62AC-498A-AAB4-03B9F93768CF}" presName="hierChild4" presStyleCnt="0"/>
      <dgm:spPr/>
    </dgm:pt>
    <dgm:pt modelId="{A4532F95-FBA9-4A51-B41E-C97F44998B4F}" type="pres">
      <dgm:prSet presAssocID="{1EE6987C-62AC-498A-AAB4-03B9F93768CF}" presName="hierChild5" presStyleCnt="0"/>
      <dgm:spPr/>
    </dgm:pt>
    <dgm:pt modelId="{641A61CD-61C5-4137-8657-F8CFEA981CEA}" type="pres">
      <dgm:prSet presAssocID="{2E3ED8E1-06F2-4DF6-8AAF-E0837C331FB1}" presName="Name35" presStyleLbl="parChTrans1D2" presStyleIdx="2" presStyleCnt="6"/>
      <dgm:spPr/>
      <dgm:t>
        <a:bodyPr/>
        <a:lstStyle/>
        <a:p>
          <a:endParaRPr lang="ru-RU"/>
        </a:p>
      </dgm:t>
    </dgm:pt>
    <dgm:pt modelId="{76F2B874-ADF5-4EFB-B0FD-45B3B25975A7}" type="pres">
      <dgm:prSet presAssocID="{4FC4D68C-2E0D-4212-B8E2-C3D14CD059EA}" presName="hierRoot2" presStyleCnt="0">
        <dgm:presLayoutVars>
          <dgm:hierBranch/>
        </dgm:presLayoutVars>
      </dgm:prSet>
      <dgm:spPr/>
    </dgm:pt>
    <dgm:pt modelId="{8993D661-5D2D-41ED-BBE6-5F4128511DF2}" type="pres">
      <dgm:prSet presAssocID="{4FC4D68C-2E0D-4212-B8E2-C3D14CD059EA}" presName="rootComposite" presStyleCnt="0"/>
      <dgm:spPr/>
    </dgm:pt>
    <dgm:pt modelId="{EA96A20B-E5F1-40D6-A986-76C79E6C94D0}" type="pres">
      <dgm:prSet presAssocID="{4FC4D68C-2E0D-4212-B8E2-C3D14CD059E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F3A24B-FF07-4E8A-809C-470A825C91BB}" type="pres">
      <dgm:prSet presAssocID="{4FC4D68C-2E0D-4212-B8E2-C3D14CD059EA}" presName="rootConnector" presStyleLbl="node2" presStyleIdx="2" presStyleCnt="4"/>
      <dgm:spPr/>
      <dgm:t>
        <a:bodyPr/>
        <a:lstStyle/>
        <a:p>
          <a:endParaRPr lang="ru-RU"/>
        </a:p>
      </dgm:t>
    </dgm:pt>
    <dgm:pt modelId="{23E4C747-FB7C-40AE-85D6-B662E864795E}" type="pres">
      <dgm:prSet presAssocID="{4FC4D68C-2E0D-4212-B8E2-C3D14CD059EA}" presName="hierChild4" presStyleCnt="0"/>
      <dgm:spPr/>
    </dgm:pt>
    <dgm:pt modelId="{C75967B7-5D51-47F5-99C8-032D23AD24AB}" type="pres">
      <dgm:prSet presAssocID="{4FC4D68C-2E0D-4212-B8E2-C3D14CD059EA}" presName="hierChild5" presStyleCnt="0"/>
      <dgm:spPr/>
    </dgm:pt>
    <dgm:pt modelId="{0996AE44-DE26-4A00-88BF-B7A71785FE07}" type="pres">
      <dgm:prSet presAssocID="{EB4CA5D2-1679-41D2-8F13-E42D36C1FF4D}" presName="Name35" presStyleLbl="parChTrans1D2" presStyleIdx="3" presStyleCnt="6"/>
      <dgm:spPr/>
      <dgm:t>
        <a:bodyPr/>
        <a:lstStyle/>
        <a:p>
          <a:endParaRPr lang="ru-RU"/>
        </a:p>
      </dgm:t>
    </dgm:pt>
    <dgm:pt modelId="{FD35EA54-B250-40DA-AF84-0C4BDFFEDEE8}" type="pres">
      <dgm:prSet presAssocID="{7A1E7F75-7B06-4C04-A506-65320DE55A28}" presName="hierRoot2" presStyleCnt="0">
        <dgm:presLayoutVars>
          <dgm:hierBranch/>
        </dgm:presLayoutVars>
      </dgm:prSet>
      <dgm:spPr/>
    </dgm:pt>
    <dgm:pt modelId="{C1E7E0DE-4E76-496E-987F-05B02CB62003}" type="pres">
      <dgm:prSet presAssocID="{7A1E7F75-7B06-4C04-A506-65320DE55A28}" presName="rootComposite" presStyleCnt="0"/>
      <dgm:spPr/>
    </dgm:pt>
    <dgm:pt modelId="{AEAA98D8-3B22-440A-A36A-1C3EC0429C30}" type="pres">
      <dgm:prSet presAssocID="{7A1E7F75-7B06-4C04-A506-65320DE55A2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FC225F-EE62-4495-8F65-31198B567D8C}" type="pres">
      <dgm:prSet presAssocID="{7A1E7F75-7B06-4C04-A506-65320DE55A28}" presName="rootConnector" presStyleLbl="node2" presStyleIdx="3" presStyleCnt="4"/>
      <dgm:spPr/>
      <dgm:t>
        <a:bodyPr/>
        <a:lstStyle/>
        <a:p>
          <a:endParaRPr lang="ru-RU"/>
        </a:p>
      </dgm:t>
    </dgm:pt>
    <dgm:pt modelId="{3EAFF9BF-6417-4F6B-A299-3FA447059955}" type="pres">
      <dgm:prSet presAssocID="{7A1E7F75-7B06-4C04-A506-65320DE55A28}" presName="hierChild4" presStyleCnt="0"/>
      <dgm:spPr/>
    </dgm:pt>
    <dgm:pt modelId="{CC614C95-9332-4752-99C1-4A98BF17ADC8}" type="pres">
      <dgm:prSet presAssocID="{7A1E7F75-7B06-4C04-A506-65320DE55A28}" presName="hierChild5" presStyleCnt="0"/>
      <dgm:spPr/>
    </dgm:pt>
    <dgm:pt modelId="{15CC1427-EAC6-4DB8-B2A4-BC79A94D7997}" type="pres">
      <dgm:prSet presAssocID="{A87EF890-A0CE-40CB-A235-09EE5A360CEF}" presName="hierChild3" presStyleCnt="0"/>
      <dgm:spPr/>
    </dgm:pt>
    <dgm:pt modelId="{5507A375-45DB-4022-9B99-17FEE5179138}" type="pres">
      <dgm:prSet presAssocID="{901BD448-07C0-4D28-A807-08CECA7A50DF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71E8C903-5E65-4CBA-BB69-E15A39CF0B1B}" type="pres">
      <dgm:prSet presAssocID="{C832D1B7-FC91-4FFD-962B-5289E9B2D09E}" presName="hierRoot3" presStyleCnt="0">
        <dgm:presLayoutVars>
          <dgm:hierBranch/>
        </dgm:presLayoutVars>
      </dgm:prSet>
      <dgm:spPr/>
    </dgm:pt>
    <dgm:pt modelId="{31D6212D-FCC9-47AD-8B08-A952C6288B95}" type="pres">
      <dgm:prSet presAssocID="{C832D1B7-FC91-4FFD-962B-5289E9B2D09E}" presName="rootComposite3" presStyleCnt="0"/>
      <dgm:spPr/>
    </dgm:pt>
    <dgm:pt modelId="{31354C4A-D83E-47FF-8517-981051F92A73}" type="pres">
      <dgm:prSet presAssocID="{C832D1B7-FC91-4FFD-962B-5289E9B2D09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8E04AD-6447-403D-8F13-2A2F9CFCF8C0}" type="pres">
      <dgm:prSet presAssocID="{C832D1B7-FC91-4FFD-962B-5289E9B2D09E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F569D38-AF55-47B6-973D-E894A47D7C7A}" type="pres">
      <dgm:prSet presAssocID="{C832D1B7-FC91-4FFD-962B-5289E9B2D09E}" presName="hierChild6" presStyleCnt="0"/>
      <dgm:spPr/>
    </dgm:pt>
    <dgm:pt modelId="{B01C9F39-0C31-4DC6-9ED9-D12820FD1F2A}" type="pres">
      <dgm:prSet presAssocID="{C832D1B7-FC91-4FFD-962B-5289E9B2D09E}" presName="hierChild7" presStyleCnt="0"/>
      <dgm:spPr/>
    </dgm:pt>
    <dgm:pt modelId="{151CD920-8E8B-41E8-B366-C65215420A26}" type="pres">
      <dgm:prSet presAssocID="{D72F240B-19A5-49C1-990C-6F40927B6A54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D7FFC659-D48C-4641-99DC-D2BBE0991B37}" type="pres">
      <dgm:prSet presAssocID="{9BF94D05-2045-4B1A-8308-6A5E8544736A}" presName="hierRoot3" presStyleCnt="0">
        <dgm:presLayoutVars>
          <dgm:hierBranch val="init"/>
        </dgm:presLayoutVars>
      </dgm:prSet>
      <dgm:spPr/>
    </dgm:pt>
    <dgm:pt modelId="{FBBBC9D1-FAD1-45F1-A8D8-2DC22133C6A1}" type="pres">
      <dgm:prSet presAssocID="{9BF94D05-2045-4B1A-8308-6A5E8544736A}" presName="rootComposite3" presStyleCnt="0"/>
      <dgm:spPr/>
    </dgm:pt>
    <dgm:pt modelId="{DD41A647-AE0D-4754-BA86-46B1CF9BE97B}" type="pres">
      <dgm:prSet presAssocID="{9BF94D05-2045-4B1A-8308-6A5E8544736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5E0FA-F4D4-43FD-AA12-2B6E7CE76858}" type="pres">
      <dgm:prSet presAssocID="{9BF94D05-2045-4B1A-8308-6A5E8544736A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28413E1-FC41-4D9B-9D05-28D2F4E439E6}" type="pres">
      <dgm:prSet presAssocID="{9BF94D05-2045-4B1A-8308-6A5E8544736A}" presName="hierChild6" presStyleCnt="0"/>
      <dgm:spPr/>
    </dgm:pt>
    <dgm:pt modelId="{01B77C0A-02C1-451F-91EF-CD6132F23703}" type="pres">
      <dgm:prSet presAssocID="{9BF94D05-2045-4B1A-8308-6A5E8544736A}" presName="hierChild7" presStyleCnt="0"/>
      <dgm:spPr/>
    </dgm:pt>
  </dgm:ptLst>
  <dgm:cxnLst>
    <dgm:cxn modelId="{240CE5EF-0F35-4D43-9FF8-64FBDD69685A}" type="presOf" srcId="{9F44FA7C-2D0C-4FFF-9879-34152E192D37}" destId="{B530EC2F-3E3F-42B7-9715-879404271975}" srcOrd="0" destOrd="0" presId="urn:microsoft.com/office/officeart/2005/8/layout/orgChart1"/>
    <dgm:cxn modelId="{9D269327-E413-49CA-A76A-E4E6A2329851}" type="presOf" srcId="{2E3ED8E1-06F2-4DF6-8AAF-E0837C331FB1}" destId="{641A61CD-61C5-4137-8657-F8CFEA981CEA}" srcOrd="0" destOrd="0" presId="urn:microsoft.com/office/officeart/2005/8/layout/orgChart1"/>
    <dgm:cxn modelId="{0126724F-2F56-48B3-8249-39FA11AE2E1E}" srcId="{7FCCD4E4-F1A9-4E09-BEC7-C9B6A69E67FA}" destId="{A87EF890-A0CE-40CB-A235-09EE5A360CEF}" srcOrd="0" destOrd="0" parTransId="{93D64D94-4486-4759-BBFC-27872D82AE72}" sibTransId="{E3D821D6-F1D9-4D6A-A891-F0AC41E2933B}"/>
    <dgm:cxn modelId="{2323DD12-6A7E-4974-AEE1-C961CA52B0C5}" srcId="{A87EF890-A0CE-40CB-A235-09EE5A360CEF}" destId="{7A1E7F75-7B06-4C04-A506-65320DE55A28}" srcOrd="5" destOrd="0" parTransId="{EB4CA5D2-1679-41D2-8F13-E42D36C1FF4D}" sibTransId="{0CE94ADE-264E-4793-B455-553F5E2DC717}"/>
    <dgm:cxn modelId="{3FE98122-5E6E-449F-8120-83CE9049D104}" type="presOf" srcId="{C832D1B7-FC91-4FFD-962B-5289E9B2D09E}" destId="{0E8E04AD-6447-403D-8F13-2A2F9CFCF8C0}" srcOrd="1" destOrd="0" presId="urn:microsoft.com/office/officeart/2005/8/layout/orgChart1"/>
    <dgm:cxn modelId="{EFCF064C-BBA3-42C0-B646-CE300E387219}" type="presOf" srcId="{7FCCD4E4-F1A9-4E09-BEC7-C9B6A69E67FA}" destId="{BF800A18-0387-499C-89D8-B868C82A28E1}" srcOrd="0" destOrd="0" presId="urn:microsoft.com/office/officeart/2005/8/layout/orgChart1"/>
    <dgm:cxn modelId="{50E3EAA7-B7D5-4648-BC8D-5F8172438ED5}" type="presOf" srcId="{A87EF890-A0CE-40CB-A235-09EE5A360CEF}" destId="{E5FC60D4-7014-4CA2-9CB1-338256AE24B1}" srcOrd="0" destOrd="0" presId="urn:microsoft.com/office/officeart/2005/8/layout/orgChart1"/>
    <dgm:cxn modelId="{DC0D89F9-37DC-4C57-A513-9020620ECEDB}" srcId="{A87EF890-A0CE-40CB-A235-09EE5A360CEF}" destId="{1BEB3A36-E2D6-493F-B1CE-0B3D3E67D8E4}" srcOrd="2" destOrd="0" parTransId="{4768FFDA-80C2-4C05-AD53-E65B0C99E361}" sibTransId="{056DD6B5-258E-4EF5-B8D1-B78B8528BD25}"/>
    <dgm:cxn modelId="{09CB3FA9-38C3-4D7B-8EB5-7EBC1E643F4D}" srcId="{A87EF890-A0CE-40CB-A235-09EE5A360CEF}" destId="{9BF94D05-2045-4B1A-8308-6A5E8544736A}" srcOrd="1" destOrd="0" parTransId="{D72F240B-19A5-49C1-990C-6F40927B6A54}" sibTransId="{48E4A598-CF2E-40E0-BC96-506A8BF040A6}"/>
    <dgm:cxn modelId="{AEE0E545-3BBA-48EF-90D5-266F773D32D5}" type="presOf" srcId="{9BF94D05-2045-4B1A-8308-6A5E8544736A}" destId="{DD41A647-AE0D-4754-BA86-46B1CF9BE97B}" srcOrd="0" destOrd="0" presId="urn:microsoft.com/office/officeart/2005/8/layout/orgChart1"/>
    <dgm:cxn modelId="{D32BEC68-FF63-41C0-A559-D9C95FBD0714}" type="presOf" srcId="{D72F240B-19A5-49C1-990C-6F40927B6A54}" destId="{151CD920-8E8B-41E8-B366-C65215420A26}" srcOrd="0" destOrd="0" presId="urn:microsoft.com/office/officeart/2005/8/layout/orgChart1"/>
    <dgm:cxn modelId="{34D5AB79-1B5E-44E3-84D6-07E8450FDCFF}" type="presOf" srcId="{4FC4D68C-2E0D-4212-B8E2-C3D14CD059EA}" destId="{D9F3A24B-FF07-4E8A-809C-470A825C91BB}" srcOrd="1" destOrd="0" presId="urn:microsoft.com/office/officeart/2005/8/layout/orgChart1"/>
    <dgm:cxn modelId="{FCC5716D-F749-48F8-8370-2BCA6EAA44C8}" type="presOf" srcId="{1EE6987C-62AC-498A-AAB4-03B9F93768CF}" destId="{665115F9-48CA-4D56-ADBB-F067A33BE24F}" srcOrd="1" destOrd="0" presId="urn:microsoft.com/office/officeart/2005/8/layout/orgChart1"/>
    <dgm:cxn modelId="{A63A55B3-C1A0-4B4D-B5F0-2AA9CB827E7D}" type="presOf" srcId="{A87EF890-A0CE-40CB-A235-09EE5A360CEF}" destId="{7ED77E0F-264B-412F-B218-FD5B8A0E8C73}" srcOrd="1" destOrd="0" presId="urn:microsoft.com/office/officeart/2005/8/layout/orgChart1"/>
    <dgm:cxn modelId="{F1E163CC-709F-44BD-BC5F-C33CB7F52A97}" type="presOf" srcId="{4768FFDA-80C2-4C05-AD53-E65B0C99E361}" destId="{A0D71409-A7AD-4425-9907-E0DFDF7FE42F}" srcOrd="0" destOrd="0" presId="urn:microsoft.com/office/officeart/2005/8/layout/orgChart1"/>
    <dgm:cxn modelId="{939CCF35-3F0A-4FC9-B595-C6A0249242EC}" srcId="{A87EF890-A0CE-40CB-A235-09EE5A360CEF}" destId="{4FC4D68C-2E0D-4212-B8E2-C3D14CD059EA}" srcOrd="4" destOrd="0" parTransId="{2E3ED8E1-06F2-4DF6-8AAF-E0837C331FB1}" sibTransId="{11ACC574-C056-4B49-9488-6983F19A4A08}"/>
    <dgm:cxn modelId="{17954694-C949-4FA3-AE40-54703FF7B9AF}" type="presOf" srcId="{7A1E7F75-7B06-4C04-A506-65320DE55A28}" destId="{FBFC225F-EE62-4495-8F65-31198B567D8C}" srcOrd="1" destOrd="0" presId="urn:microsoft.com/office/officeart/2005/8/layout/orgChart1"/>
    <dgm:cxn modelId="{E3060875-A084-4083-B293-D1BC55931EFE}" type="presOf" srcId="{9BF94D05-2045-4B1A-8308-6A5E8544736A}" destId="{2255E0FA-F4D4-43FD-AA12-2B6E7CE76858}" srcOrd="1" destOrd="0" presId="urn:microsoft.com/office/officeart/2005/8/layout/orgChart1"/>
    <dgm:cxn modelId="{B1224FD2-16B6-4422-B109-D1B165CA2A51}" type="presOf" srcId="{1BEB3A36-E2D6-493F-B1CE-0B3D3E67D8E4}" destId="{0B95261C-D749-4C7A-BEDE-2B7C4E56B72F}" srcOrd="1" destOrd="0" presId="urn:microsoft.com/office/officeart/2005/8/layout/orgChart1"/>
    <dgm:cxn modelId="{82FD2A32-7C4D-4BEB-A58E-A890E16BCF3A}" type="presOf" srcId="{EB4CA5D2-1679-41D2-8F13-E42D36C1FF4D}" destId="{0996AE44-DE26-4A00-88BF-B7A71785FE07}" srcOrd="0" destOrd="0" presId="urn:microsoft.com/office/officeart/2005/8/layout/orgChart1"/>
    <dgm:cxn modelId="{E3B65559-7E70-49C1-B824-F6426B5AC71C}" type="presOf" srcId="{C832D1B7-FC91-4FFD-962B-5289E9B2D09E}" destId="{31354C4A-D83E-47FF-8517-981051F92A73}" srcOrd="0" destOrd="0" presId="urn:microsoft.com/office/officeart/2005/8/layout/orgChart1"/>
    <dgm:cxn modelId="{CC0DC6C7-EF2D-4BC5-8A1B-7E1EC8BD4AE9}" srcId="{A87EF890-A0CE-40CB-A235-09EE5A360CEF}" destId="{1EE6987C-62AC-498A-AAB4-03B9F93768CF}" srcOrd="3" destOrd="0" parTransId="{9F44FA7C-2D0C-4FFF-9879-34152E192D37}" sibTransId="{ABFD152C-BC9F-483A-A3D2-2053D390510A}"/>
    <dgm:cxn modelId="{1A476B77-97DE-4EF5-9206-5AA416984394}" type="presOf" srcId="{1BEB3A36-E2D6-493F-B1CE-0B3D3E67D8E4}" destId="{340C1427-E8E5-4462-857E-B7358CBDC3AD}" srcOrd="0" destOrd="0" presId="urn:microsoft.com/office/officeart/2005/8/layout/orgChart1"/>
    <dgm:cxn modelId="{9EBEDEA5-3BB9-44CF-8933-B0A1124B978D}" type="presOf" srcId="{901BD448-07C0-4D28-A807-08CECA7A50DF}" destId="{5507A375-45DB-4022-9B99-17FEE5179138}" srcOrd="0" destOrd="0" presId="urn:microsoft.com/office/officeart/2005/8/layout/orgChart1"/>
    <dgm:cxn modelId="{8B97C491-3C92-46C9-B036-1B27632788EC}" type="presOf" srcId="{4FC4D68C-2E0D-4212-B8E2-C3D14CD059EA}" destId="{EA96A20B-E5F1-40D6-A986-76C79E6C94D0}" srcOrd="0" destOrd="0" presId="urn:microsoft.com/office/officeart/2005/8/layout/orgChart1"/>
    <dgm:cxn modelId="{F833121F-1A51-4B60-A5C7-520782E5865B}" type="presOf" srcId="{7A1E7F75-7B06-4C04-A506-65320DE55A28}" destId="{AEAA98D8-3B22-440A-A36A-1C3EC0429C30}" srcOrd="0" destOrd="0" presId="urn:microsoft.com/office/officeart/2005/8/layout/orgChart1"/>
    <dgm:cxn modelId="{05205ECD-16E8-4F77-883A-B0A9C7D9253B}" srcId="{A87EF890-A0CE-40CB-A235-09EE5A360CEF}" destId="{C832D1B7-FC91-4FFD-962B-5289E9B2D09E}" srcOrd="0" destOrd="0" parTransId="{901BD448-07C0-4D28-A807-08CECA7A50DF}" sibTransId="{34B76B7A-07B3-407E-9ED1-B13CF4719B07}"/>
    <dgm:cxn modelId="{13D430B9-F80C-4CC8-A17F-DBE9E6FADA7C}" type="presOf" srcId="{1EE6987C-62AC-498A-AAB4-03B9F93768CF}" destId="{B465BC62-16EB-4D86-8222-E38AE55A0541}" srcOrd="0" destOrd="0" presId="urn:microsoft.com/office/officeart/2005/8/layout/orgChart1"/>
    <dgm:cxn modelId="{E167DCE4-B018-46FB-BF95-24D7EB91E7F1}" type="presParOf" srcId="{BF800A18-0387-499C-89D8-B868C82A28E1}" destId="{ADFB0147-5F9A-48FB-ABEB-C02A2560CFEA}" srcOrd="0" destOrd="0" presId="urn:microsoft.com/office/officeart/2005/8/layout/orgChart1"/>
    <dgm:cxn modelId="{BC845203-E117-4092-ACFF-A4A940C8910B}" type="presParOf" srcId="{ADFB0147-5F9A-48FB-ABEB-C02A2560CFEA}" destId="{53774B5F-C868-48EE-9432-9E4DFEF50CDD}" srcOrd="0" destOrd="0" presId="urn:microsoft.com/office/officeart/2005/8/layout/orgChart1"/>
    <dgm:cxn modelId="{DD2F54E4-31DA-4E8E-AC34-180F9EA705C1}" type="presParOf" srcId="{53774B5F-C868-48EE-9432-9E4DFEF50CDD}" destId="{E5FC60D4-7014-4CA2-9CB1-338256AE24B1}" srcOrd="0" destOrd="0" presId="urn:microsoft.com/office/officeart/2005/8/layout/orgChart1"/>
    <dgm:cxn modelId="{FB0CEDBE-F4C9-445A-A234-E39CB1FDC09D}" type="presParOf" srcId="{53774B5F-C868-48EE-9432-9E4DFEF50CDD}" destId="{7ED77E0F-264B-412F-B218-FD5B8A0E8C73}" srcOrd="1" destOrd="0" presId="urn:microsoft.com/office/officeart/2005/8/layout/orgChart1"/>
    <dgm:cxn modelId="{D7DA35B7-506A-40E5-A387-8E6F68D13504}" type="presParOf" srcId="{ADFB0147-5F9A-48FB-ABEB-C02A2560CFEA}" destId="{A1D5B930-0D8F-4235-85C1-1CDA8F61D8EF}" srcOrd="1" destOrd="0" presId="urn:microsoft.com/office/officeart/2005/8/layout/orgChart1"/>
    <dgm:cxn modelId="{FC63206E-C6C7-47BC-9321-9782DFF72FE9}" type="presParOf" srcId="{A1D5B930-0D8F-4235-85C1-1CDA8F61D8EF}" destId="{A0D71409-A7AD-4425-9907-E0DFDF7FE42F}" srcOrd="0" destOrd="0" presId="urn:microsoft.com/office/officeart/2005/8/layout/orgChart1"/>
    <dgm:cxn modelId="{11146869-F81E-442E-B336-2CF01C3B9C28}" type="presParOf" srcId="{A1D5B930-0D8F-4235-85C1-1CDA8F61D8EF}" destId="{9BCDA8E7-00BF-4222-8C8E-F963BC0BF10E}" srcOrd="1" destOrd="0" presId="urn:microsoft.com/office/officeart/2005/8/layout/orgChart1"/>
    <dgm:cxn modelId="{68295621-B636-4190-BE58-1F9BAA53C0F3}" type="presParOf" srcId="{9BCDA8E7-00BF-4222-8C8E-F963BC0BF10E}" destId="{5E2AD49E-5BDF-4542-BFAA-1815ADF4B6C1}" srcOrd="0" destOrd="0" presId="urn:microsoft.com/office/officeart/2005/8/layout/orgChart1"/>
    <dgm:cxn modelId="{547D8B3D-F917-4D2B-8F52-8A038A511826}" type="presParOf" srcId="{5E2AD49E-5BDF-4542-BFAA-1815ADF4B6C1}" destId="{340C1427-E8E5-4462-857E-B7358CBDC3AD}" srcOrd="0" destOrd="0" presId="urn:microsoft.com/office/officeart/2005/8/layout/orgChart1"/>
    <dgm:cxn modelId="{0574FDEC-EFB3-4123-82DF-73A2C1B3DFA8}" type="presParOf" srcId="{5E2AD49E-5BDF-4542-BFAA-1815ADF4B6C1}" destId="{0B95261C-D749-4C7A-BEDE-2B7C4E56B72F}" srcOrd="1" destOrd="0" presId="urn:microsoft.com/office/officeart/2005/8/layout/orgChart1"/>
    <dgm:cxn modelId="{8DF4B7B1-B6D6-498D-B057-F0D0901531F1}" type="presParOf" srcId="{9BCDA8E7-00BF-4222-8C8E-F963BC0BF10E}" destId="{321AEE6A-AB8B-4363-93A6-20949263DCE7}" srcOrd="1" destOrd="0" presId="urn:microsoft.com/office/officeart/2005/8/layout/orgChart1"/>
    <dgm:cxn modelId="{904DECDF-2956-4B8A-9B70-F030CA397788}" type="presParOf" srcId="{9BCDA8E7-00BF-4222-8C8E-F963BC0BF10E}" destId="{0591E9E1-E401-4B19-82E0-F6FB0B6A0198}" srcOrd="2" destOrd="0" presId="urn:microsoft.com/office/officeart/2005/8/layout/orgChart1"/>
    <dgm:cxn modelId="{64FA9207-D5B8-449A-B1FB-57D430CB01F3}" type="presParOf" srcId="{A1D5B930-0D8F-4235-85C1-1CDA8F61D8EF}" destId="{B530EC2F-3E3F-42B7-9715-879404271975}" srcOrd="2" destOrd="0" presId="urn:microsoft.com/office/officeart/2005/8/layout/orgChart1"/>
    <dgm:cxn modelId="{E029A7F8-CC8D-4550-8369-0DCF4313588A}" type="presParOf" srcId="{A1D5B930-0D8F-4235-85C1-1CDA8F61D8EF}" destId="{8E5B3CD6-04BB-44C5-84A7-B63BE73BDAA7}" srcOrd="3" destOrd="0" presId="urn:microsoft.com/office/officeart/2005/8/layout/orgChart1"/>
    <dgm:cxn modelId="{55FFF3D1-1C7A-40B3-8359-86CAB312D86A}" type="presParOf" srcId="{8E5B3CD6-04BB-44C5-84A7-B63BE73BDAA7}" destId="{5A2B3247-FFE2-423C-A2B7-FC16EAA78B48}" srcOrd="0" destOrd="0" presId="urn:microsoft.com/office/officeart/2005/8/layout/orgChart1"/>
    <dgm:cxn modelId="{EA519A56-5BB6-4BCE-89C8-2133D9B01B31}" type="presParOf" srcId="{5A2B3247-FFE2-423C-A2B7-FC16EAA78B48}" destId="{B465BC62-16EB-4D86-8222-E38AE55A0541}" srcOrd="0" destOrd="0" presId="urn:microsoft.com/office/officeart/2005/8/layout/orgChart1"/>
    <dgm:cxn modelId="{97F9063C-9CF6-4983-B723-7516D8E12D77}" type="presParOf" srcId="{5A2B3247-FFE2-423C-A2B7-FC16EAA78B48}" destId="{665115F9-48CA-4D56-ADBB-F067A33BE24F}" srcOrd="1" destOrd="0" presId="urn:microsoft.com/office/officeart/2005/8/layout/orgChart1"/>
    <dgm:cxn modelId="{EB0F5DD6-B341-4887-88D1-7B604F0DF37A}" type="presParOf" srcId="{8E5B3CD6-04BB-44C5-84A7-B63BE73BDAA7}" destId="{F617430C-A5F0-4E3B-902C-5FA0801124F4}" srcOrd="1" destOrd="0" presId="urn:microsoft.com/office/officeart/2005/8/layout/orgChart1"/>
    <dgm:cxn modelId="{E61E61B7-3B73-4A53-9039-66E9F8F2D920}" type="presParOf" srcId="{8E5B3CD6-04BB-44C5-84A7-B63BE73BDAA7}" destId="{A4532F95-FBA9-4A51-B41E-C97F44998B4F}" srcOrd="2" destOrd="0" presId="urn:microsoft.com/office/officeart/2005/8/layout/orgChart1"/>
    <dgm:cxn modelId="{5A941123-F6C7-4A49-B2A7-13B137B04521}" type="presParOf" srcId="{A1D5B930-0D8F-4235-85C1-1CDA8F61D8EF}" destId="{641A61CD-61C5-4137-8657-F8CFEA981CEA}" srcOrd="4" destOrd="0" presId="urn:microsoft.com/office/officeart/2005/8/layout/orgChart1"/>
    <dgm:cxn modelId="{14232062-1E92-4571-95A1-F21E40FB3F99}" type="presParOf" srcId="{A1D5B930-0D8F-4235-85C1-1CDA8F61D8EF}" destId="{76F2B874-ADF5-4EFB-B0FD-45B3B25975A7}" srcOrd="5" destOrd="0" presId="urn:microsoft.com/office/officeart/2005/8/layout/orgChart1"/>
    <dgm:cxn modelId="{CB87B4ED-EE1F-490E-BD79-3B04B6A3A56A}" type="presParOf" srcId="{76F2B874-ADF5-4EFB-B0FD-45B3B25975A7}" destId="{8993D661-5D2D-41ED-BBE6-5F4128511DF2}" srcOrd="0" destOrd="0" presId="urn:microsoft.com/office/officeart/2005/8/layout/orgChart1"/>
    <dgm:cxn modelId="{99D91DA4-796C-4597-854A-38A545648CBD}" type="presParOf" srcId="{8993D661-5D2D-41ED-BBE6-5F4128511DF2}" destId="{EA96A20B-E5F1-40D6-A986-76C79E6C94D0}" srcOrd="0" destOrd="0" presId="urn:microsoft.com/office/officeart/2005/8/layout/orgChart1"/>
    <dgm:cxn modelId="{3C29A309-436B-4F46-9B18-8ED044232D1C}" type="presParOf" srcId="{8993D661-5D2D-41ED-BBE6-5F4128511DF2}" destId="{D9F3A24B-FF07-4E8A-809C-470A825C91BB}" srcOrd="1" destOrd="0" presId="urn:microsoft.com/office/officeart/2005/8/layout/orgChart1"/>
    <dgm:cxn modelId="{9F35839B-99D9-4BCC-94C7-CAAAC172FA17}" type="presParOf" srcId="{76F2B874-ADF5-4EFB-B0FD-45B3B25975A7}" destId="{23E4C747-FB7C-40AE-85D6-B662E864795E}" srcOrd="1" destOrd="0" presId="urn:microsoft.com/office/officeart/2005/8/layout/orgChart1"/>
    <dgm:cxn modelId="{03825791-F344-4EBE-A5CB-0D3052163DBE}" type="presParOf" srcId="{76F2B874-ADF5-4EFB-B0FD-45B3B25975A7}" destId="{C75967B7-5D51-47F5-99C8-032D23AD24AB}" srcOrd="2" destOrd="0" presId="urn:microsoft.com/office/officeart/2005/8/layout/orgChart1"/>
    <dgm:cxn modelId="{D7F963CE-75EC-4D00-9D92-7FE29B0D397F}" type="presParOf" srcId="{A1D5B930-0D8F-4235-85C1-1CDA8F61D8EF}" destId="{0996AE44-DE26-4A00-88BF-B7A71785FE07}" srcOrd="6" destOrd="0" presId="urn:microsoft.com/office/officeart/2005/8/layout/orgChart1"/>
    <dgm:cxn modelId="{CB8D8AC0-D677-4693-AD0B-8A8CA50DB5E1}" type="presParOf" srcId="{A1D5B930-0D8F-4235-85C1-1CDA8F61D8EF}" destId="{FD35EA54-B250-40DA-AF84-0C4BDFFEDEE8}" srcOrd="7" destOrd="0" presId="urn:microsoft.com/office/officeart/2005/8/layout/orgChart1"/>
    <dgm:cxn modelId="{92D57FD7-5682-4154-9FD2-1D3268BF01AB}" type="presParOf" srcId="{FD35EA54-B250-40DA-AF84-0C4BDFFEDEE8}" destId="{C1E7E0DE-4E76-496E-987F-05B02CB62003}" srcOrd="0" destOrd="0" presId="urn:microsoft.com/office/officeart/2005/8/layout/orgChart1"/>
    <dgm:cxn modelId="{5B750024-555F-4819-B2BD-F2353776846C}" type="presParOf" srcId="{C1E7E0DE-4E76-496E-987F-05B02CB62003}" destId="{AEAA98D8-3B22-440A-A36A-1C3EC0429C30}" srcOrd="0" destOrd="0" presId="urn:microsoft.com/office/officeart/2005/8/layout/orgChart1"/>
    <dgm:cxn modelId="{40C590EC-3E5A-4201-89A8-02F7B74C234A}" type="presParOf" srcId="{C1E7E0DE-4E76-496E-987F-05B02CB62003}" destId="{FBFC225F-EE62-4495-8F65-31198B567D8C}" srcOrd="1" destOrd="0" presId="urn:microsoft.com/office/officeart/2005/8/layout/orgChart1"/>
    <dgm:cxn modelId="{87EFBB51-B52E-4500-8764-5D06B5AE7745}" type="presParOf" srcId="{FD35EA54-B250-40DA-AF84-0C4BDFFEDEE8}" destId="{3EAFF9BF-6417-4F6B-A299-3FA447059955}" srcOrd="1" destOrd="0" presId="urn:microsoft.com/office/officeart/2005/8/layout/orgChart1"/>
    <dgm:cxn modelId="{2A9FF584-4301-4EC4-BA3A-215C45B934F2}" type="presParOf" srcId="{FD35EA54-B250-40DA-AF84-0C4BDFFEDEE8}" destId="{CC614C95-9332-4752-99C1-4A98BF17ADC8}" srcOrd="2" destOrd="0" presId="urn:microsoft.com/office/officeart/2005/8/layout/orgChart1"/>
    <dgm:cxn modelId="{0028D135-B250-48A9-A0A7-E6604607F0B6}" type="presParOf" srcId="{ADFB0147-5F9A-48FB-ABEB-C02A2560CFEA}" destId="{15CC1427-EAC6-4DB8-B2A4-BC79A94D7997}" srcOrd="2" destOrd="0" presId="urn:microsoft.com/office/officeart/2005/8/layout/orgChart1"/>
    <dgm:cxn modelId="{A9BF1C4E-9A97-4D0C-97C4-2C90D4B98AF8}" type="presParOf" srcId="{15CC1427-EAC6-4DB8-B2A4-BC79A94D7997}" destId="{5507A375-45DB-4022-9B99-17FEE5179138}" srcOrd="0" destOrd="0" presId="urn:microsoft.com/office/officeart/2005/8/layout/orgChart1"/>
    <dgm:cxn modelId="{8F7A0A0A-7009-41F3-A87A-9F41AA66CF73}" type="presParOf" srcId="{15CC1427-EAC6-4DB8-B2A4-BC79A94D7997}" destId="{71E8C903-5E65-4CBA-BB69-E15A39CF0B1B}" srcOrd="1" destOrd="0" presId="urn:microsoft.com/office/officeart/2005/8/layout/orgChart1"/>
    <dgm:cxn modelId="{BDEE1B9F-E627-403B-8339-1048339C6B5D}" type="presParOf" srcId="{71E8C903-5E65-4CBA-BB69-E15A39CF0B1B}" destId="{31D6212D-FCC9-47AD-8B08-A952C6288B95}" srcOrd="0" destOrd="0" presId="urn:microsoft.com/office/officeart/2005/8/layout/orgChart1"/>
    <dgm:cxn modelId="{21E7D595-1173-4CF9-8093-ED3CD99A8BFA}" type="presParOf" srcId="{31D6212D-FCC9-47AD-8B08-A952C6288B95}" destId="{31354C4A-D83E-47FF-8517-981051F92A73}" srcOrd="0" destOrd="0" presId="urn:microsoft.com/office/officeart/2005/8/layout/orgChart1"/>
    <dgm:cxn modelId="{65ECA42D-3956-43EA-8CE4-1E77E77D04D8}" type="presParOf" srcId="{31D6212D-FCC9-47AD-8B08-A952C6288B95}" destId="{0E8E04AD-6447-403D-8F13-2A2F9CFCF8C0}" srcOrd="1" destOrd="0" presId="urn:microsoft.com/office/officeart/2005/8/layout/orgChart1"/>
    <dgm:cxn modelId="{1D6BFD1E-EFEA-448D-AFBA-85CB65BC91B9}" type="presParOf" srcId="{71E8C903-5E65-4CBA-BB69-E15A39CF0B1B}" destId="{2F569D38-AF55-47B6-973D-E894A47D7C7A}" srcOrd="1" destOrd="0" presId="urn:microsoft.com/office/officeart/2005/8/layout/orgChart1"/>
    <dgm:cxn modelId="{C4FCC6A7-A785-4131-BF23-E6B26EA78F15}" type="presParOf" srcId="{71E8C903-5E65-4CBA-BB69-E15A39CF0B1B}" destId="{B01C9F39-0C31-4DC6-9ED9-D12820FD1F2A}" srcOrd="2" destOrd="0" presId="urn:microsoft.com/office/officeart/2005/8/layout/orgChart1"/>
    <dgm:cxn modelId="{7ED2ED52-A444-49CF-BE2A-06CF6398C926}" type="presParOf" srcId="{15CC1427-EAC6-4DB8-B2A4-BC79A94D7997}" destId="{151CD920-8E8B-41E8-B366-C65215420A26}" srcOrd="2" destOrd="0" presId="urn:microsoft.com/office/officeart/2005/8/layout/orgChart1"/>
    <dgm:cxn modelId="{77485F74-D6E2-449C-81C9-6BF81394FA21}" type="presParOf" srcId="{15CC1427-EAC6-4DB8-B2A4-BC79A94D7997}" destId="{D7FFC659-D48C-4641-99DC-D2BBE0991B37}" srcOrd="3" destOrd="0" presId="urn:microsoft.com/office/officeart/2005/8/layout/orgChart1"/>
    <dgm:cxn modelId="{32AF5B40-691B-4B38-82FB-13E7BCFB0325}" type="presParOf" srcId="{D7FFC659-D48C-4641-99DC-D2BBE0991B37}" destId="{FBBBC9D1-FAD1-45F1-A8D8-2DC22133C6A1}" srcOrd="0" destOrd="0" presId="urn:microsoft.com/office/officeart/2005/8/layout/orgChart1"/>
    <dgm:cxn modelId="{6382C18A-51DA-4C31-98E0-E94042D0DEA8}" type="presParOf" srcId="{FBBBC9D1-FAD1-45F1-A8D8-2DC22133C6A1}" destId="{DD41A647-AE0D-4754-BA86-46B1CF9BE97B}" srcOrd="0" destOrd="0" presId="urn:microsoft.com/office/officeart/2005/8/layout/orgChart1"/>
    <dgm:cxn modelId="{50F9BDE6-4BEB-4064-9CB1-E51B59FAC5A5}" type="presParOf" srcId="{FBBBC9D1-FAD1-45F1-A8D8-2DC22133C6A1}" destId="{2255E0FA-F4D4-43FD-AA12-2B6E7CE76858}" srcOrd="1" destOrd="0" presId="urn:microsoft.com/office/officeart/2005/8/layout/orgChart1"/>
    <dgm:cxn modelId="{0063D090-F46C-4CDA-AAC2-D045AD0DCC1C}" type="presParOf" srcId="{D7FFC659-D48C-4641-99DC-D2BBE0991B37}" destId="{928413E1-FC41-4D9B-9D05-28D2F4E439E6}" srcOrd="1" destOrd="0" presId="urn:microsoft.com/office/officeart/2005/8/layout/orgChart1"/>
    <dgm:cxn modelId="{C38DC25E-8D22-4E7C-8DD0-DB55D9109CBA}" type="presParOf" srcId="{D7FFC659-D48C-4641-99DC-D2BBE0991B37}" destId="{01B77C0A-02C1-451F-91EF-CD6132F23703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C110A8-BAC9-4D68-BBD2-34B59B19484B}" type="doc">
      <dgm:prSet loTypeId="urn:microsoft.com/office/officeart/2005/8/layout/hProcess7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C301D7-A929-4381-B9E8-E225D4E951F4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81B0F83C-1A6C-47D8-B2CB-B9D8A8C630A6}" type="parTrans" cxnId="{5899556D-D69E-445C-8201-EF6B96AF1E8F}">
      <dgm:prSet/>
      <dgm:spPr/>
      <dgm:t>
        <a:bodyPr/>
        <a:lstStyle/>
        <a:p>
          <a:endParaRPr lang="ru-RU"/>
        </a:p>
      </dgm:t>
    </dgm:pt>
    <dgm:pt modelId="{C2F39891-4912-4E6B-9695-A578720EECB7}" type="sibTrans" cxnId="{5899556D-D69E-445C-8201-EF6B96AF1E8F}">
      <dgm:prSet/>
      <dgm:spPr/>
      <dgm:t>
        <a:bodyPr/>
        <a:lstStyle/>
        <a:p>
          <a:endParaRPr lang="ru-RU"/>
        </a:p>
      </dgm:t>
    </dgm:pt>
    <dgm:pt modelId="{18158326-B33C-4681-97DB-A43E518FD193}">
      <dgm:prSet phldrT="[Текст]" custT="1"/>
      <dgm:spPr/>
      <dgm:t>
        <a:bodyPr/>
        <a:lstStyle/>
        <a:p>
          <a:endParaRPr lang="uk-UA" sz="1200" dirty="0" smtClean="0">
            <a:latin typeface="Tahoma" pitchFamily="34" charset="0"/>
          </a:endParaRPr>
        </a:p>
        <a:p>
          <a:r>
            <a:rPr lang="uk-UA" sz="1200" b="1" dirty="0" smtClean="0">
              <a:latin typeface="Tahoma" pitchFamily="34" charset="0"/>
            </a:rPr>
            <a:t>інновації на рівні окремих учителів (через підвищення їхньої фахової кваліфікації та розвиток </a:t>
          </a:r>
          <a:r>
            <a:rPr lang="uk-UA" sz="1200" b="1" dirty="0" err="1" smtClean="0">
              <a:latin typeface="Tahoma" pitchFamily="34" charset="0"/>
            </a:rPr>
            <a:t>компетентностей</a:t>
          </a:r>
          <a:r>
            <a:rPr lang="uk-UA" sz="1200" b="1" dirty="0" smtClean="0">
              <a:latin typeface="Tahoma" pitchFamily="34" charset="0"/>
            </a:rPr>
            <a:t>)</a:t>
          </a:r>
          <a:endParaRPr lang="ru-RU" sz="1200" b="1" dirty="0"/>
        </a:p>
      </dgm:t>
    </dgm:pt>
    <dgm:pt modelId="{3327B42F-3A80-4271-85C4-21F70C4E6613}" type="parTrans" cxnId="{89717F4B-E2A1-4FC7-AFB2-A2D168DA1DD7}">
      <dgm:prSet/>
      <dgm:spPr/>
      <dgm:t>
        <a:bodyPr/>
        <a:lstStyle/>
        <a:p>
          <a:endParaRPr lang="ru-RU"/>
        </a:p>
      </dgm:t>
    </dgm:pt>
    <dgm:pt modelId="{97E77D19-0A88-4506-B154-87CD37E2C146}" type="sibTrans" cxnId="{89717F4B-E2A1-4FC7-AFB2-A2D168DA1DD7}">
      <dgm:prSet/>
      <dgm:spPr/>
      <dgm:t>
        <a:bodyPr/>
        <a:lstStyle/>
        <a:p>
          <a:endParaRPr lang="ru-RU"/>
        </a:p>
      </dgm:t>
    </dgm:pt>
    <dgm:pt modelId="{3CB8BDDC-D0EE-4F0F-9F12-02E4998DFD80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017E197B-6DD3-405F-84D4-80DDEEFD2E09}" type="parTrans" cxnId="{C09129E4-F82E-45E0-B0F5-0EF39BECD711}">
      <dgm:prSet/>
      <dgm:spPr/>
      <dgm:t>
        <a:bodyPr/>
        <a:lstStyle/>
        <a:p>
          <a:endParaRPr lang="ru-RU"/>
        </a:p>
      </dgm:t>
    </dgm:pt>
    <dgm:pt modelId="{718C9A33-59B8-4F56-8A3A-3EB5D0C0AD3A}" type="sibTrans" cxnId="{C09129E4-F82E-45E0-B0F5-0EF39BECD711}">
      <dgm:prSet/>
      <dgm:spPr/>
      <dgm:t>
        <a:bodyPr/>
        <a:lstStyle/>
        <a:p>
          <a:endParaRPr lang="ru-RU"/>
        </a:p>
      </dgm:t>
    </dgm:pt>
    <dgm:pt modelId="{DD774C04-543B-4052-AB2B-36001AC883A0}">
      <dgm:prSet phldrT="[Текст]" custT="1"/>
      <dgm:spPr/>
      <dgm:t>
        <a:bodyPr/>
        <a:lstStyle/>
        <a:p>
          <a:endParaRPr lang="uk-UA" sz="1200" dirty="0" smtClean="0">
            <a:latin typeface="Tahoma" pitchFamily="34" charset="0"/>
          </a:endParaRPr>
        </a:p>
        <a:p>
          <a:r>
            <a:rPr lang="uk-UA" sz="1200" b="1" dirty="0" smtClean="0">
              <a:latin typeface="Tahoma" pitchFamily="34" charset="0"/>
            </a:rPr>
            <a:t>інновації на рівні наявних процедур (нові форми проведення педагогічних рад та педагогічного контролю)</a:t>
          </a:r>
          <a:endParaRPr lang="ru-RU" sz="1200" b="1" dirty="0"/>
        </a:p>
      </dgm:t>
    </dgm:pt>
    <dgm:pt modelId="{E2173449-192B-4549-B0B0-9B4F600B9C07}" type="parTrans" cxnId="{0871D261-84FD-4A94-9C2D-B5A41087C3D2}">
      <dgm:prSet/>
      <dgm:spPr/>
      <dgm:t>
        <a:bodyPr/>
        <a:lstStyle/>
        <a:p>
          <a:endParaRPr lang="ru-RU"/>
        </a:p>
      </dgm:t>
    </dgm:pt>
    <dgm:pt modelId="{28B8B9C3-A65B-4830-AB4A-DC8BC7689BB6}" type="sibTrans" cxnId="{0871D261-84FD-4A94-9C2D-B5A41087C3D2}">
      <dgm:prSet/>
      <dgm:spPr/>
      <dgm:t>
        <a:bodyPr/>
        <a:lstStyle/>
        <a:p>
          <a:endParaRPr lang="ru-RU"/>
        </a:p>
      </dgm:t>
    </dgm:pt>
    <dgm:pt modelId="{3E80EB6D-2535-4AF5-8AB0-6898D9CEDCA5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A088A2A1-4FF3-4C3F-9519-8BFF062A5EE4}" type="parTrans" cxnId="{A30E7AFF-59BA-415C-885E-89E95114165B}">
      <dgm:prSet/>
      <dgm:spPr/>
      <dgm:t>
        <a:bodyPr/>
        <a:lstStyle/>
        <a:p>
          <a:endParaRPr lang="ru-RU"/>
        </a:p>
      </dgm:t>
    </dgm:pt>
    <dgm:pt modelId="{6B55AD4C-D625-487F-A979-CA3E53316D93}" type="sibTrans" cxnId="{A30E7AFF-59BA-415C-885E-89E95114165B}">
      <dgm:prSet/>
      <dgm:spPr/>
      <dgm:t>
        <a:bodyPr/>
        <a:lstStyle/>
        <a:p>
          <a:endParaRPr lang="ru-RU"/>
        </a:p>
      </dgm:t>
    </dgm:pt>
    <dgm:pt modelId="{6B57393A-13B7-4454-ADB8-0A5BD0A69821}">
      <dgm:prSet phldrT="[Текст]" custT="1"/>
      <dgm:spPr/>
      <dgm:t>
        <a:bodyPr/>
        <a:lstStyle/>
        <a:p>
          <a:endParaRPr lang="uk-UA" sz="1200" dirty="0" smtClean="0">
            <a:latin typeface="Tahoma" pitchFamily="34" charset="0"/>
          </a:endParaRPr>
        </a:p>
        <a:p>
          <a:r>
            <a:rPr lang="uk-UA" sz="1200" b="1" dirty="0" smtClean="0">
              <a:latin typeface="Tahoma" pitchFamily="34" charset="0"/>
            </a:rPr>
            <a:t>зміни в організаційній структурі (перерозподіл повноважень та зміна функціональних обов’язків)</a:t>
          </a:r>
          <a:endParaRPr lang="ru-RU" sz="1200" b="1" dirty="0"/>
        </a:p>
      </dgm:t>
    </dgm:pt>
    <dgm:pt modelId="{9318054B-2C99-4677-972F-37C38AB15EB2}" type="parTrans" cxnId="{338A1B63-DD0C-4F9C-870A-78157706FB9B}">
      <dgm:prSet/>
      <dgm:spPr/>
      <dgm:t>
        <a:bodyPr/>
        <a:lstStyle/>
        <a:p>
          <a:endParaRPr lang="ru-RU"/>
        </a:p>
      </dgm:t>
    </dgm:pt>
    <dgm:pt modelId="{3CA29CF7-B366-4CBD-8740-5622B2434D2B}" type="sibTrans" cxnId="{338A1B63-DD0C-4F9C-870A-78157706FB9B}">
      <dgm:prSet/>
      <dgm:spPr/>
      <dgm:t>
        <a:bodyPr/>
        <a:lstStyle/>
        <a:p>
          <a:endParaRPr lang="ru-RU"/>
        </a:p>
      </dgm:t>
    </dgm:pt>
    <dgm:pt modelId="{8A071D20-2439-4A93-A17B-E7C15F7BA6F7}">
      <dgm:prSet phldrT="[Текст]" custT="1"/>
      <dgm:spPr/>
      <dgm:t>
        <a:bodyPr/>
        <a:lstStyle/>
        <a:p>
          <a:endParaRPr lang="uk-UA" sz="1200" dirty="0" smtClean="0">
            <a:latin typeface="Tahoma" pitchFamily="34" charset="0"/>
          </a:endParaRPr>
        </a:p>
        <a:p>
          <a:endParaRPr lang="uk-UA" sz="1200" dirty="0" smtClean="0">
            <a:latin typeface="Tahoma" pitchFamily="34" charset="0"/>
          </a:endParaRPr>
        </a:p>
        <a:p>
          <a:endParaRPr lang="uk-UA" sz="1200" dirty="0" smtClean="0">
            <a:latin typeface="Tahoma" pitchFamily="34" charset="0"/>
          </a:endParaRPr>
        </a:p>
        <a:p>
          <a:r>
            <a:rPr lang="uk-UA" sz="1200" b="1" dirty="0" smtClean="0">
              <a:latin typeface="Tahoma" pitchFamily="34" charset="0"/>
            </a:rPr>
            <a:t>зміна організаційної (управлінської) культури</a:t>
          </a:r>
          <a:endParaRPr lang="ru-RU" sz="1200" b="1" dirty="0"/>
        </a:p>
      </dgm:t>
    </dgm:pt>
    <dgm:pt modelId="{2BCEA08B-A70C-4204-833C-D1F5F912386E}" type="parTrans" cxnId="{F3C60FFD-AE4F-479F-8EA4-E2E7D1200735}">
      <dgm:prSet/>
      <dgm:spPr/>
      <dgm:t>
        <a:bodyPr/>
        <a:lstStyle/>
        <a:p>
          <a:endParaRPr lang="ru-RU"/>
        </a:p>
      </dgm:t>
    </dgm:pt>
    <dgm:pt modelId="{FC1F7AC2-FDC2-4EC9-870E-F2B7CA995AF8}" type="sibTrans" cxnId="{F3C60FFD-AE4F-479F-8EA4-E2E7D1200735}">
      <dgm:prSet/>
      <dgm:spPr/>
      <dgm:t>
        <a:bodyPr/>
        <a:lstStyle/>
        <a:p>
          <a:endParaRPr lang="ru-RU"/>
        </a:p>
      </dgm:t>
    </dgm:pt>
    <dgm:pt modelId="{5A3D577E-FFA5-45EE-9869-7E959E1842BE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FDBCBE40-0A14-462C-89C3-DB32371C9082}" type="parTrans" cxnId="{F2D0E02E-92A8-41F9-A9D1-EBE0DC19924C}">
      <dgm:prSet/>
      <dgm:spPr/>
      <dgm:t>
        <a:bodyPr/>
        <a:lstStyle/>
        <a:p>
          <a:endParaRPr lang="ru-RU"/>
        </a:p>
      </dgm:t>
    </dgm:pt>
    <dgm:pt modelId="{B6F4A84E-95DA-47DA-8B06-E1ABCC26B84A}" type="sibTrans" cxnId="{F2D0E02E-92A8-41F9-A9D1-EBE0DC19924C}">
      <dgm:prSet/>
      <dgm:spPr/>
      <dgm:t>
        <a:bodyPr/>
        <a:lstStyle/>
        <a:p>
          <a:endParaRPr lang="ru-RU"/>
        </a:p>
      </dgm:t>
    </dgm:pt>
    <dgm:pt modelId="{4E99FBE6-52CD-4E24-9F71-18CE2A9934FF}">
      <dgm:prSet phldrT="[Текст]" custT="1"/>
      <dgm:spPr/>
      <dgm:t>
        <a:bodyPr/>
        <a:lstStyle/>
        <a:p>
          <a:endParaRPr lang="uk-UA" sz="1200" dirty="0" smtClean="0">
            <a:latin typeface="Tahoma" pitchFamily="34" charset="0"/>
          </a:endParaRPr>
        </a:p>
        <a:p>
          <a:endParaRPr lang="uk-UA" sz="1200" dirty="0" smtClean="0">
            <a:latin typeface="Tahoma" pitchFamily="34" charset="0"/>
          </a:endParaRPr>
        </a:p>
        <a:p>
          <a:endParaRPr lang="uk-UA" sz="1200" dirty="0" smtClean="0">
            <a:latin typeface="Tahoma" pitchFamily="34" charset="0"/>
          </a:endParaRPr>
        </a:p>
        <a:p>
          <a:r>
            <a:rPr lang="uk-UA" sz="1200" b="1" dirty="0" smtClean="0">
              <a:latin typeface="Tahoma" pitchFamily="34" charset="0"/>
            </a:rPr>
            <a:t>зміна стратегії розвитку організації</a:t>
          </a:r>
          <a:endParaRPr lang="ru-RU" sz="1000" b="1" dirty="0"/>
        </a:p>
      </dgm:t>
    </dgm:pt>
    <dgm:pt modelId="{F80E1F8B-11F0-44B9-9FA5-86A3BC5B3D27}" type="parTrans" cxnId="{F569C1B5-8D42-4A0D-B765-FE7BE69059D5}">
      <dgm:prSet/>
      <dgm:spPr/>
      <dgm:t>
        <a:bodyPr/>
        <a:lstStyle/>
        <a:p>
          <a:endParaRPr lang="ru-RU"/>
        </a:p>
      </dgm:t>
    </dgm:pt>
    <dgm:pt modelId="{7C767FA6-0618-4A79-9700-E95EEB51466B}" type="sibTrans" cxnId="{F569C1B5-8D42-4A0D-B765-FE7BE69059D5}">
      <dgm:prSet/>
      <dgm:spPr/>
      <dgm:t>
        <a:bodyPr/>
        <a:lstStyle/>
        <a:p>
          <a:endParaRPr lang="ru-RU"/>
        </a:p>
      </dgm:t>
    </dgm:pt>
    <dgm:pt modelId="{F6325919-63D1-491D-A331-EE3AE3741C1C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A2108FDB-963F-4FE2-8C64-9A9A496E67DB}" type="parTrans" cxnId="{52AF46B0-3F2B-4133-B4E5-3CEEA035F417}">
      <dgm:prSet/>
      <dgm:spPr/>
      <dgm:t>
        <a:bodyPr/>
        <a:lstStyle/>
        <a:p>
          <a:endParaRPr lang="ru-RU"/>
        </a:p>
      </dgm:t>
    </dgm:pt>
    <dgm:pt modelId="{E0EA50BE-8086-4F82-A981-22987A6E9776}" type="sibTrans" cxnId="{52AF46B0-3F2B-4133-B4E5-3CEEA035F417}">
      <dgm:prSet/>
      <dgm:spPr/>
      <dgm:t>
        <a:bodyPr/>
        <a:lstStyle/>
        <a:p>
          <a:endParaRPr lang="ru-RU"/>
        </a:p>
      </dgm:t>
    </dgm:pt>
    <dgm:pt modelId="{9A1149F3-544E-4863-BE56-93F0EDD0522E}" type="pres">
      <dgm:prSet presAssocID="{54C110A8-BAC9-4D68-BBD2-34B59B1948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33EDA-D70F-4754-8DBC-588510ADF98B}" type="pres">
      <dgm:prSet presAssocID="{1CC301D7-A929-4381-B9E8-E225D4E951F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23F9-6270-4C2E-BDAB-1222BB2FA803}" type="pres">
      <dgm:prSet presAssocID="{1CC301D7-A929-4381-B9E8-E225D4E951F4}" presName="bgRect" presStyleLbl="node1" presStyleIdx="0" presStyleCnt="5" custScaleX="99122"/>
      <dgm:spPr/>
      <dgm:t>
        <a:bodyPr/>
        <a:lstStyle/>
        <a:p>
          <a:endParaRPr lang="ru-RU"/>
        </a:p>
      </dgm:t>
    </dgm:pt>
    <dgm:pt modelId="{140185F8-822B-4BC6-A419-FA1DE4A88E08}" type="pres">
      <dgm:prSet presAssocID="{1CC301D7-A929-4381-B9E8-E225D4E951F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3E994-2C11-4FB0-A398-A469CF78F8D0}" type="pres">
      <dgm:prSet presAssocID="{1CC301D7-A929-4381-B9E8-E225D4E951F4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AC436-EC25-4A49-B88C-452120334516}" type="pres">
      <dgm:prSet presAssocID="{C2F39891-4912-4E6B-9695-A578720EECB7}" presName="hSp" presStyleCnt="0"/>
      <dgm:spPr/>
      <dgm:t>
        <a:bodyPr/>
        <a:lstStyle/>
        <a:p>
          <a:endParaRPr lang="ru-RU"/>
        </a:p>
      </dgm:t>
    </dgm:pt>
    <dgm:pt modelId="{36A53272-192A-4CBD-97D4-28887206DBF4}" type="pres">
      <dgm:prSet presAssocID="{C2F39891-4912-4E6B-9695-A578720EECB7}" presName="vProcSp" presStyleCnt="0"/>
      <dgm:spPr/>
      <dgm:t>
        <a:bodyPr/>
        <a:lstStyle/>
        <a:p>
          <a:endParaRPr lang="ru-RU"/>
        </a:p>
      </dgm:t>
    </dgm:pt>
    <dgm:pt modelId="{648EEBA1-2D72-4CA8-B561-FE918511E6F6}" type="pres">
      <dgm:prSet presAssocID="{C2F39891-4912-4E6B-9695-A578720EECB7}" presName="vSp1" presStyleCnt="0"/>
      <dgm:spPr/>
      <dgm:t>
        <a:bodyPr/>
        <a:lstStyle/>
        <a:p>
          <a:endParaRPr lang="ru-RU"/>
        </a:p>
      </dgm:t>
    </dgm:pt>
    <dgm:pt modelId="{37D07E0E-994C-4518-99EF-F7A2A371AB5B}" type="pres">
      <dgm:prSet presAssocID="{C2F39891-4912-4E6B-9695-A578720EECB7}" presName="simulatedConn" presStyleLbl="solidFgAcc1" presStyleIdx="0" presStyleCnt="4"/>
      <dgm:spPr/>
      <dgm:t>
        <a:bodyPr/>
        <a:lstStyle/>
        <a:p>
          <a:endParaRPr lang="ru-RU"/>
        </a:p>
      </dgm:t>
    </dgm:pt>
    <dgm:pt modelId="{7CB22229-7895-4B14-A3CE-D269791FD42B}" type="pres">
      <dgm:prSet presAssocID="{C2F39891-4912-4E6B-9695-A578720EECB7}" presName="vSp2" presStyleCnt="0"/>
      <dgm:spPr/>
      <dgm:t>
        <a:bodyPr/>
        <a:lstStyle/>
        <a:p>
          <a:endParaRPr lang="ru-RU"/>
        </a:p>
      </dgm:t>
    </dgm:pt>
    <dgm:pt modelId="{0594CD07-E986-4643-888B-31886EBB76DF}" type="pres">
      <dgm:prSet presAssocID="{C2F39891-4912-4E6B-9695-A578720EECB7}" presName="sibTrans" presStyleCnt="0"/>
      <dgm:spPr/>
      <dgm:t>
        <a:bodyPr/>
        <a:lstStyle/>
        <a:p>
          <a:endParaRPr lang="ru-RU"/>
        </a:p>
      </dgm:t>
    </dgm:pt>
    <dgm:pt modelId="{208B68B1-3412-48DA-A366-405FE126CB1F}" type="pres">
      <dgm:prSet presAssocID="{3CB8BDDC-D0EE-4F0F-9F12-02E4998DFD8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B9A12-A56A-46D2-815A-33B08F30E433}" type="pres">
      <dgm:prSet presAssocID="{3CB8BDDC-D0EE-4F0F-9F12-02E4998DFD80}" presName="bgRect" presStyleLbl="node1" presStyleIdx="1" presStyleCnt="5" custScaleX="130455"/>
      <dgm:spPr/>
      <dgm:t>
        <a:bodyPr/>
        <a:lstStyle/>
        <a:p>
          <a:endParaRPr lang="ru-RU"/>
        </a:p>
      </dgm:t>
    </dgm:pt>
    <dgm:pt modelId="{8247A225-485A-4C06-B10A-53EEE439DBE8}" type="pres">
      <dgm:prSet presAssocID="{3CB8BDDC-D0EE-4F0F-9F12-02E4998DFD80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E8F2-1222-4142-84F3-9E7E707ACE9E}" type="pres">
      <dgm:prSet presAssocID="{3CB8BDDC-D0EE-4F0F-9F12-02E4998DFD8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F51C0-E938-4512-962A-5A6E5AFA193A}" type="pres">
      <dgm:prSet presAssocID="{718C9A33-59B8-4F56-8A3A-3EB5D0C0AD3A}" presName="hSp" presStyleCnt="0"/>
      <dgm:spPr/>
      <dgm:t>
        <a:bodyPr/>
        <a:lstStyle/>
        <a:p>
          <a:endParaRPr lang="ru-RU"/>
        </a:p>
      </dgm:t>
    </dgm:pt>
    <dgm:pt modelId="{549AF5FA-4D9F-4C92-BB5E-776410236748}" type="pres">
      <dgm:prSet presAssocID="{718C9A33-59B8-4F56-8A3A-3EB5D0C0AD3A}" presName="vProcSp" presStyleCnt="0"/>
      <dgm:spPr/>
      <dgm:t>
        <a:bodyPr/>
        <a:lstStyle/>
        <a:p>
          <a:endParaRPr lang="ru-RU"/>
        </a:p>
      </dgm:t>
    </dgm:pt>
    <dgm:pt modelId="{5E17AB4D-9738-40DE-BFF7-875ED64CEEB2}" type="pres">
      <dgm:prSet presAssocID="{718C9A33-59B8-4F56-8A3A-3EB5D0C0AD3A}" presName="vSp1" presStyleCnt="0"/>
      <dgm:spPr/>
      <dgm:t>
        <a:bodyPr/>
        <a:lstStyle/>
        <a:p>
          <a:endParaRPr lang="ru-RU"/>
        </a:p>
      </dgm:t>
    </dgm:pt>
    <dgm:pt modelId="{6C9492B6-5B9F-4ACC-80AE-E2D3CA857061}" type="pres">
      <dgm:prSet presAssocID="{718C9A33-59B8-4F56-8A3A-3EB5D0C0AD3A}" presName="simulatedConn" presStyleLbl="solidFgAcc1" presStyleIdx="1" presStyleCnt="4"/>
      <dgm:spPr/>
      <dgm:t>
        <a:bodyPr/>
        <a:lstStyle/>
        <a:p>
          <a:endParaRPr lang="ru-RU"/>
        </a:p>
      </dgm:t>
    </dgm:pt>
    <dgm:pt modelId="{D981AF70-6B20-4136-AA0C-19ED3ECFEA7A}" type="pres">
      <dgm:prSet presAssocID="{718C9A33-59B8-4F56-8A3A-3EB5D0C0AD3A}" presName="vSp2" presStyleCnt="0"/>
      <dgm:spPr/>
      <dgm:t>
        <a:bodyPr/>
        <a:lstStyle/>
        <a:p>
          <a:endParaRPr lang="ru-RU"/>
        </a:p>
      </dgm:t>
    </dgm:pt>
    <dgm:pt modelId="{B1F40911-3F38-4512-8C2B-095906DF3BA4}" type="pres">
      <dgm:prSet presAssocID="{718C9A33-59B8-4F56-8A3A-3EB5D0C0AD3A}" presName="sibTrans" presStyleCnt="0"/>
      <dgm:spPr/>
      <dgm:t>
        <a:bodyPr/>
        <a:lstStyle/>
        <a:p>
          <a:endParaRPr lang="ru-RU"/>
        </a:p>
      </dgm:t>
    </dgm:pt>
    <dgm:pt modelId="{36AFD19E-8E8C-4C59-81E5-75416784CF91}" type="pres">
      <dgm:prSet presAssocID="{3E80EB6D-2535-4AF5-8AB0-6898D9CEDC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E5B1C-192E-4799-A357-46D707A81A19}" type="pres">
      <dgm:prSet presAssocID="{3E80EB6D-2535-4AF5-8AB0-6898D9CEDCA5}" presName="bgRect" presStyleLbl="node1" presStyleIdx="2" presStyleCnt="5" custScaleX="102281"/>
      <dgm:spPr/>
      <dgm:t>
        <a:bodyPr/>
        <a:lstStyle/>
        <a:p>
          <a:endParaRPr lang="ru-RU"/>
        </a:p>
      </dgm:t>
    </dgm:pt>
    <dgm:pt modelId="{B4BEF316-A38A-4DA1-A16C-1066C9F9A200}" type="pres">
      <dgm:prSet presAssocID="{3E80EB6D-2535-4AF5-8AB0-6898D9CEDCA5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F3122-6107-462B-ADD6-C0185468D846}" type="pres">
      <dgm:prSet presAssocID="{3E80EB6D-2535-4AF5-8AB0-6898D9CEDCA5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2600-1616-476F-9E45-2DD2588653B0}" type="pres">
      <dgm:prSet presAssocID="{6B55AD4C-D625-487F-A979-CA3E53316D93}" presName="hSp" presStyleCnt="0"/>
      <dgm:spPr/>
      <dgm:t>
        <a:bodyPr/>
        <a:lstStyle/>
        <a:p>
          <a:endParaRPr lang="ru-RU"/>
        </a:p>
      </dgm:t>
    </dgm:pt>
    <dgm:pt modelId="{9D4E44A0-4767-4165-82EB-E30E484FE4BB}" type="pres">
      <dgm:prSet presAssocID="{6B55AD4C-D625-487F-A979-CA3E53316D93}" presName="vProcSp" presStyleCnt="0"/>
      <dgm:spPr/>
      <dgm:t>
        <a:bodyPr/>
        <a:lstStyle/>
        <a:p>
          <a:endParaRPr lang="ru-RU"/>
        </a:p>
      </dgm:t>
    </dgm:pt>
    <dgm:pt modelId="{886B130B-D089-4E6F-9D48-FB697FE99AEA}" type="pres">
      <dgm:prSet presAssocID="{6B55AD4C-D625-487F-A979-CA3E53316D93}" presName="vSp1" presStyleCnt="0"/>
      <dgm:spPr/>
      <dgm:t>
        <a:bodyPr/>
        <a:lstStyle/>
        <a:p>
          <a:endParaRPr lang="ru-RU"/>
        </a:p>
      </dgm:t>
    </dgm:pt>
    <dgm:pt modelId="{F3FFA686-E49B-4214-B796-884AFF5D632D}" type="pres">
      <dgm:prSet presAssocID="{6B55AD4C-D625-487F-A979-CA3E53316D93}" presName="simulatedConn" presStyleLbl="solidFgAcc1" presStyleIdx="2" presStyleCnt="4"/>
      <dgm:spPr/>
      <dgm:t>
        <a:bodyPr/>
        <a:lstStyle/>
        <a:p>
          <a:endParaRPr lang="ru-RU"/>
        </a:p>
      </dgm:t>
    </dgm:pt>
    <dgm:pt modelId="{FE560570-7E79-4109-8422-ECB28233AEA3}" type="pres">
      <dgm:prSet presAssocID="{6B55AD4C-D625-487F-A979-CA3E53316D93}" presName="vSp2" presStyleCnt="0"/>
      <dgm:spPr/>
      <dgm:t>
        <a:bodyPr/>
        <a:lstStyle/>
        <a:p>
          <a:endParaRPr lang="ru-RU"/>
        </a:p>
      </dgm:t>
    </dgm:pt>
    <dgm:pt modelId="{6B341EBA-C830-49D3-B7AF-5BA7AD0CF97B}" type="pres">
      <dgm:prSet presAssocID="{6B55AD4C-D625-487F-A979-CA3E53316D93}" presName="sibTrans" presStyleCnt="0"/>
      <dgm:spPr/>
      <dgm:t>
        <a:bodyPr/>
        <a:lstStyle/>
        <a:p>
          <a:endParaRPr lang="ru-RU"/>
        </a:p>
      </dgm:t>
    </dgm:pt>
    <dgm:pt modelId="{CAEC0353-7658-4CD4-98F5-9A28CFFA5523}" type="pres">
      <dgm:prSet presAssocID="{5A3D577E-FFA5-45EE-9869-7E959E1842B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C279F-846C-4BBF-A715-B39AB1B05A5E}" type="pres">
      <dgm:prSet presAssocID="{5A3D577E-FFA5-45EE-9869-7E959E1842BE}" presName="bgRect" presStyleLbl="node1" presStyleIdx="3" presStyleCnt="5" custScaleX="111975"/>
      <dgm:spPr/>
      <dgm:t>
        <a:bodyPr/>
        <a:lstStyle/>
        <a:p>
          <a:endParaRPr lang="ru-RU"/>
        </a:p>
      </dgm:t>
    </dgm:pt>
    <dgm:pt modelId="{53EED60A-3367-485D-92C0-12A3D8FCBE25}" type="pres">
      <dgm:prSet presAssocID="{5A3D577E-FFA5-45EE-9869-7E959E1842BE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346D0-3435-45C0-A9F7-B30957DEEB1A}" type="pres">
      <dgm:prSet presAssocID="{5A3D577E-FFA5-45EE-9869-7E959E1842B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8EF15-00F8-4234-906C-F51F7D7649B1}" type="pres">
      <dgm:prSet presAssocID="{B6F4A84E-95DA-47DA-8B06-E1ABCC26B84A}" presName="hSp" presStyleCnt="0"/>
      <dgm:spPr/>
      <dgm:t>
        <a:bodyPr/>
        <a:lstStyle/>
        <a:p>
          <a:endParaRPr lang="ru-RU"/>
        </a:p>
      </dgm:t>
    </dgm:pt>
    <dgm:pt modelId="{C70F10FC-574C-43EB-9116-33189CA7BDFC}" type="pres">
      <dgm:prSet presAssocID="{B6F4A84E-95DA-47DA-8B06-E1ABCC26B84A}" presName="vProcSp" presStyleCnt="0"/>
      <dgm:spPr/>
      <dgm:t>
        <a:bodyPr/>
        <a:lstStyle/>
        <a:p>
          <a:endParaRPr lang="ru-RU"/>
        </a:p>
      </dgm:t>
    </dgm:pt>
    <dgm:pt modelId="{F4F8D6B9-16CA-4C87-B0A2-FDA3F3CDF158}" type="pres">
      <dgm:prSet presAssocID="{B6F4A84E-95DA-47DA-8B06-E1ABCC26B84A}" presName="vSp1" presStyleCnt="0"/>
      <dgm:spPr/>
      <dgm:t>
        <a:bodyPr/>
        <a:lstStyle/>
        <a:p>
          <a:endParaRPr lang="ru-RU"/>
        </a:p>
      </dgm:t>
    </dgm:pt>
    <dgm:pt modelId="{C2A9F071-9BA0-4873-A966-221D0D4A1FFE}" type="pres">
      <dgm:prSet presAssocID="{B6F4A84E-95DA-47DA-8B06-E1ABCC26B84A}" presName="simulatedConn" presStyleLbl="solidFgAcc1" presStyleIdx="3" presStyleCnt="4"/>
      <dgm:spPr/>
      <dgm:t>
        <a:bodyPr/>
        <a:lstStyle/>
        <a:p>
          <a:endParaRPr lang="ru-RU"/>
        </a:p>
      </dgm:t>
    </dgm:pt>
    <dgm:pt modelId="{44771F20-8A74-4B41-8588-E5A2173CD1F5}" type="pres">
      <dgm:prSet presAssocID="{B6F4A84E-95DA-47DA-8B06-E1ABCC26B84A}" presName="vSp2" presStyleCnt="0"/>
      <dgm:spPr/>
      <dgm:t>
        <a:bodyPr/>
        <a:lstStyle/>
        <a:p>
          <a:endParaRPr lang="ru-RU"/>
        </a:p>
      </dgm:t>
    </dgm:pt>
    <dgm:pt modelId="{9F7399E2-3634-4837-9912-96FD3069ECCC}" type="pres">
      <dgm:prSet presAssocID="{B6F4A84E-95DA-47DA-8B06-E1ABCC26B84A}" presName="sibTrans" presStyleCnt="0"/>
      <dgm:spPr/>
      <dgm:t>
        <a:bodyPr/>
        <a:lstStyle/>
        <a:p>
          <a:endParaRPr lang="ru-RU"/>
        </a:p>
      </dgm:t>
    </dgm:pt>
    <dgm:pt modelId="{04FC83EB-29A5-46DA-B46F-1C9BE9D3E0B1}" type="pres">
      <dgm:prSet presAssocID="{F6325919-63D1-491D-A331-EE3AE3741C1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DAB21-6FF6-4F85-A290-3CB6E55936FE}" type="pres">
      <dgm:prSet presAssocID="{F6325919-63D1-491D-A331-EE3AE3741C1C}" presName="bgRect" presStyleLbl="node1" presStyleIdx="4" presStyleCnt="5" custScaleX="102816" custScaleY="104376"/>
      <dgm:spPr/>
      <dgm:t>
        <a:bodyPr/>
        <a:lstStyle/>
        <a:p>
          <a:endParaRPr lang="ru-RU"/>
        </a:p>
      </dgm:t>
    </dgm:pt>
    <dgm:pt modelId="{60CEA4C2-5904-416F-AB8E-2F697C9F0446}" type="pres">
      <dgm:prSet presAssocID="{F6325919-63D1-491D-A331-EE3AE3741C1C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781AC-1754-4345-9C80-1B02E3AB86AE}" type="pres">
      <dgm:prSet presAssocID="{F6325919-63D1-491D-A331-EE3AE3741C1C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0E02E-92A8-41F9-A9D1-EBE0DC19924C}" srcId="{54C110A8-BAC9-4D68-BBD2-34B59B19484B}" destId="{5A3D577E-FFA5-45EE-9869-7E959E1842BE}" srcOrd="3" destOrd="0" parTransId="{FDBCBE40-0A14-462C-89C3-DB32371C9082}" sibTransId="{B6F4A84E-95DA-47DA-8B06-E1ABCC26B84A}"/>
    <dgm:cxn modelId="{CF7E004E-4DF4-4493-B9E6-B784B6A565AC}" type="presOf" srcId="{5A3D577E-FFA5-45EE-9869-7E959E1842BE}" destId="{53EED60A-3367-485D-92C0-12A3D8FCBE25}" srcOrd="1" destOrd="0" presId="urn:microsoft.com/office/officeart/2005/8/layout/hProcess7"/>
    <dgm:cxn modelId="{B25F9A74-3689-4837-8D0B-849EEED146BA}" type="presOf" srcId="{DD774C04-543B-4052-AB2B-36001AC883A0}" destId="{64B2E8F2-1222-4142-84F3-9E7E707ACE9E}" srcOrd="0" destOrd="0" presId="urn:microsoft.com/office/officeart/2005/8/layout/hProcess7"/>
    <dgm:cxn modelId="{FE5B129A-2DAA-485B-A924-36182ED4341E}" type="presOf" srcId="{3E80EB6D-2535-4AF5-8AB0-6898D9CEDCA5}" destId="{B4BEF316-A38A-4DA1-A16C-1066C9F9A200}" srcOrd="1" destOrd="0" presId="urn:microsoft.com/office/officeart/2005/8/layout/hProcess7"/>
    <dgm:cxn modelId="{F569C1B5-8D42-4A0D-B765-FE7BE69059D5}" srcId="{5A3D577E-FFA5-45EE-9869-7E959E1842BE}" destId="{4E99FBE6-52CD-4E24-9F71-18CE2A9934FF}" srcOrd="0" destOrd="0" parTransId="{F80E1F8B-11F0-44B9-9FA5-86A3BC5B3D27}" sibTransId="{7C767FA6-0618-4A79-9700-E95EEB51466B}"/>
    <dgm:cxn modelId="{3A06B48A-CF35-423E-A520-4D8723282BAE}" type="presOf" srcId="{1CC301D7-A929-4381-B9E8-E225D4E951F4}" destId="{140185F8-822B-4BC6-A419-FA1DE4A88E08}" srcOrd="1" destOrd="0" presId="urn:microsoft.com/office/officeart/2005/8/layout/hProcess7"/>
    <dgm:cxn modelId="{DF49BA1E-6FCB-47EA-848E-A6E20C9D052C}" type="presOf" srcId="{54C110A8-BAC9-4D68-BBD2-34B59B19484B}" destId="{9A1149F3-544E-4863-BE56-93F0EDD0522E}" srcOrd="0" destOrd="0" presId="urn:microsoft.com/office/officeart/2005/8/layout/hProcess7"/>
    <dgm:cxn modelId="{75FBA114-A034-4A9B-9E67-9958BA2DF5C7}" type="presOf" srcId="{1CC301D7-A929-4381-B9E8-E225D4E951F4}" destId="{9C3323F9-6270-4C2E-BDAB-1222BB2FA803}" srcOrd="0" destOrd="0" presId="urn:microsoft.com/office/officeart/2005/8/layout/hProcess7"/>
    <dgm:cxn modelId="{52AF46B0-3F2B-4133-B4E5-3CEEA035F417}" srcId="{54C110A8-BAC9-4D68-BBD2-34B59B19484B}" destId="{F6325919-63D1-491D-A331-EE3AE3741C1C}" srcOrd="4" destOrd="0" parTransId="{A2108FDB-963F-4FE2-8C64-9A9A496E67DB}" sibTransId="{E0EA50BE-8086-4F82-A981-22987A6E9776}"/>
    <dgm:cxn modelId="{B44ECCD7-52FC-4A3C-915E-CC734659FAC3}" type="presOf" srcId="{4E99FBE6-52CD-4E24-9F71-18CE2A9934FF}" destId="{8CC346D0-3435-45C0-A9F7-B30957DEEB1A}" srcOrd="0" destOrd="0" presId="urn:microsoft.com/office/officeart/2005/8/layout/hProcess7"/>
    <dgm:cxn modelId="{C09129E4-F82E-45E0-B0F5-0EF39BECD711}" srcId="{54C110A8-BAC9-4D68-BBD2-34B59B19484B}" destId="{3CB8BDDC-D0EE-4F0F-9F12-02E4998DFD80}" srcOrd="1" destOrd="0" parTransId="{017E197B-6DD3-405F-84D4-80DDEEFD2E09}" sibTransId="{718C9A33-59B8-4F56-8A3A-3EB5D0C0AD3A}"/>
    <dgm:cxn modelId="{338A1B63-DD0C-4F9C-870A-78157706FB9B}" srcId="{3E80EB6D-2535-4AF5-8AB0-6898D9CEDCA5}" destId="{6B57393A-13B7-4454-ADB8-0A5BD0A69821}" srcOrd="0" destOrd="0" parTransId="{9318054B-2C99-4677-972F-37C38AB15EB2}" sibTransId="{3CA29CF7-B366-4CBD-8740-5622B2434D2B}"/>
    <dgm:cxn modelId="{5899556D-D69E-445C-8201-EF6B96AF1E8F}" srcId="{54C110A8-BAC9-4D68-BBD2-34B59B19484B}" destId="{1CC301D7-A929-4381-B9E8-E225D4E951F4}" srcOrd="0" destOrd="0" parTransId="{81B0F83C-1A6C-47D8-B2CB-B9D8A8C630A6}" sibTransId="{C2F39891-4912-4E6B-9695-A578720EECB7}"/>
    <dgm:cxn modelId="{322B5340-833C-47A9-B3F1-E945D6F95523}" type="presOf" srcId="{6B57393A-13B7-4454-ADB8-0A5BD0A69821}" destId="{575F3122-6107-462B-ADD6-C0185468D846}" srcOrd="0" destOrd="0" presId="urn:microsoft.com/office/officeart/2005/8/layout/hProcess7"/>
    <dgm:cxn modelId="{CB2D75D2-D3D7-4E9E-B604-5EA489422714}" type="presOf" srcId="{5A3D577E-FFA5-45EE-9869-7E959E1842BE}" destId="{FD7C279F-846C-4BBF-A715-B39AB1B05A5E}" srcOrd="0" destOrd="0" presId="urn:microsoft.com/office/officeart/2005/8/layout/hProcess7"/>
    <dgm:cxn modelId="{F3C60FFD-AE4F-479F-8EA4-E2E7D1200735}" srcId="{F6325919-63D1-491D-A331-EE3AE3741C1C}" destId="{8A071D20-2439-4A93-A17B-E7C15F7BA6F7}" srcOrd="0" destOrd="0" parTransId="{2BCEA08B-A70C-4204-833C-D1F5F912386E}" sibTransId="{FC1F7AC2-FDC2-4EC9-870E-F2B7CA995AF8}"/>
    <dgm:cxn modelId="{89717F4B-E2A1-4FC7-AFB2-A2D168DA1DD7}" srcId="{1CC301D7-A929-4381-B9E8-E225D4E951F4}" destId="{18158326-B33C-4681-97DB-A43E518FD193}" srcOrd="0" destOrd="0" parTransId="{3327B42F-3A80-4271-85C4-21F70C4E6613}" sibTransId="{97E77D19-0A88-4506-B154-87CD37E2C146}"/>
    <dgm:cxn modelId="{A30E7AFF-59BA-415C-885E-89E95114165B}" srcId="{54C110A8-BAC9-4D68-BBD2-34B59B19484B}" destId="{3E80EB6D-2535-4AF5-8AB0-6898D9CEDCA5}" srcOrd="2" destOrd="0" parTransId="{A088A2A1-4FF3-4C3F-9519-8BFF062A5EE4}" sibTransId="{6B55AD4C-D625-487F-A979-CA3E53316D93}"/>
    <dgm:cxn modelId="{0871D261-84FD-4A94-9C2D-B5A41087C3D2}" srcId="{3CB8BDDC-D0EE-4F0F-9F12-02E4998DFD80}" destId="{DD774C04-543B-4052-AB2B-36001AC883A0}" srcOrd="0" destOrd="0" parTransId="{E2173449-192B-4549-B0B0-9B4F600B9C07}" sibTransId="{28B8B9C3-A65B-4830-AB4A-DC8BC7689BB6}"/>
    <dgm:cxn modelId="{94D4BB0E-6BEE-414A-9E75-38DDA385D3FC}" type="presOf" srcId="{F6325919-63D1-491D-A331-EE3AE3741C1C}" destId="{42EDAB21-6FF6-4F85-A290-3CB6E55936FE}" srcOrd="0" destOrd="0" presId="urn:microsoft.com/office/officeart/2005/8/layout/hProcess7"/>
    <dgm:cxn modelId="{9BF5FAC7-8932-46F3-AC2C-8B2FE9511943}" type="presOf" srcId="{3E80EB6D-2535-4AF5-8AB0-6898D9CEDCA5}" destId="{CA1E5B1C-192E-4799-A357-46D707A81A19}" srcOrd="0" destOrd="0" presId="urn:microsoft.com/office/officeart/2005/8/layout/hProcess7"/>
    <dgm:cxn modelId="{1EF903C8-F8FE-42F2-9D9D-A3AEC36EB298}" type="presOf" srcId="{F6325919-63D1-491D-A331-EE3AE3741C1C}" destId="{60CEA4C2-5904-416F-AB8E-2F697C9F0446}" srcOrd="1" destOrd="0" presId="urn:microsoft.com/office/officeart/2005/8/layout/hProcess7"/>
    <dgm:cxn modelId="{1DC367F3-316A-4847-B718-8713DD8CACC0}" type="presOf" srcId="{8A071D20-2439-4A93-A17B-E7C15F7BA6F7}" destId="{5B4781AC-1754-4345-9C80-1B02E3AB86AE}" srcOrd="0" destOrd="0" presId="urn:microsoft.com/office/officeart/2005/8/layout/hProcess7"/>
    <dgm:cxn modelId="{119900D6-7652-489E-A588-3504F0219940}" type="presOf" srcId="{18158326-B33C-4681-97DB-A43E518FD193}" destId="{D1A3E994-2C11-4FB0-A398-A469CF78F8D0}" srcOrd="0" destOrd="0" presId="urn:microsoft.com/office/officeart/2005/8/layout/hProcess7"/>
    <dgm:cxn modelId="{308E8DCC-9110-4966-B02B-ACE8CC19E966}" type="presOf" srcId="{3CB8BDDC-D0EE-4F0F-9F12-02E4998DFD80}" destId="{8247A225-485A-4C06-B10A-53EEE439DBE8}" srcOrd="1" destOrd="0" presId="urn:microsoft.com/office/officeart/2005/8/layout/hProcess7"/>
    <dgm:cxn modelId="{B7D28DDD-C7E7-4777-B8A0-A7732804FDC0}" type="presOf" srcId="{3CB8BDDC-D0EE-4F0F-9F12-02E4998DFD80}" destId="{B9DB9A12-A56A-46D2-815A-33B08F30E433}" srcOrd="0" destOrd="0" presId="urn:microsoft.com/office/officeart/2005/8/layout/hProcess7"/>
    <dgm:cxn modelId="{D51F7772-73AE-4637-81AF-C76B4EF8E60B}" type="presParOf" srcId="{9A1149F3-544E-4863-BE56-93F0EDD0522E}" destId="{B8433EDA-D70F-4754-8DBC-588510ADF98B}" srcOrd="0" destOrd="0" presId="urn:microsoft.com/office/officeart/2005/8/layout/hProcess7"/>
    <dgm:cxn modelId="{80EC43EE-4AF8-4F72-810F-325534F2AA8A}" type="presParOf" srcId="{B8433EDA-D70F-4754-8DBC-588510ADF98B}" destId="{9C3323F9-6270-4C2E-BDAB-1222BB2FA803}" srcOrd="0" destOrd="0" presId="urn:microsoft.com/office/officeart/2005/8/layout/hProcess7"/>
    <dgm:cxn modelId="{7C437DB4-105C-4A4E-80B9-314E7EC769AA}" type="presParOf" srcId="{B8433EDA-D70F-4754-8DBC-588510ADF98B}" destId="{140185F8-822B-4BC6-A419-FA1DE4A88E08}" srcOrd="1" destOrd="0" presId="urn:microsoft.com/office/officeart/2005/8/layout/hProcess7"/>
    <dgm:cxn modelId="{D024CF19-079A-49AC-9AD5-FE65AB8B6DF6}" type="presParOf" srcId="{B8433EDA-D70F-4754-8DBC-588510ADF98B}" destId="{D1A3E994-2C11-4FB0-A398-A469CF78F8D0}" srcOrd="2" destOrd="0" presId="urn:microsoft.com/office/officeart/2005/8/layout/hProcess7"/>
    <dgm:cxn modelId="{A6865085-48F8-42B4-92D5-093ABFE28D0E}" type="presParOf" srcId="{9A1149F3-544E-4863-BE56-93F0EDD0522E}" destId="{422AC436-EC25-4A49-B88C-452120334516}" srcOrd="1" destOrd="0" presId="urn:microsoft.com/office/officeart/2005/8/layout/hProcess7"/>
    <dgm:cxn modelId="{F7807FEB-270E-475E-A685-051B9DA1943A}" type="presParOf" srcId="{9A1149F3-544E-4863-BE56-93F0EDD0522E}" destId="{36A53272-192A-4CBD-97D4-28887206DBF4}" srcOrd="2" destOrd="0" presId="urn:microsoft.com/office/officeart/2005/8/layout/hProcess7"/>
    <dgm:cxn modelId="{2696CCA4-298E-4664-A409-FB51A0AA9659}" type="presParOf" srcId="{36A53272-192A-4CBD-97D4-28887206DBF4}" destId="{648EEBA1-2D72-4CA8-B561-FE918511E6F6}" srcOrd="0" destOrd="0" presId="urn:microsoft.com/office/officeart/2005/8/layout/hProcess7"/>
    <dgm:cxn modelId="{6A9A1C57-DC69-481E-B924-A2E9FC36F336}" type="presParOf" srcId="{36A53272-192A-4CBD-97D4-28887206DBF4}" destId="{37D07E0E-994C-4518-99EF-F7A2A371AB5B}" srcOrd="1" destOrd="0" presId="urn:microsoft.com/office/officeart/2005/8/layout/hProcess7"/>
    <dgm:cxn modelId="{748AB5CE-D762-4FF5-916B-34CBE1E915B3}" type="presParOf" srcId="{36A53272-192A-4CBD-97D4-28887206DBF4}" destId="{7CB22229-7895-4B14-A3CE-D269791FD42B}" srcOrd="2" destOrd="0" presId="urn:microsoft.com/office/officeart/2005/8/layout/hProcess7"/>
    <dgm:cxn modelId="{3DBCB601-E2DB-482B-8271-6807C0994D69}" type="presParOf" srcId="{9A1149F3-544E-4863-BE56-93F0EDD0522E}" destId="{0594CD07-E986-4643-888B-31886EBB76DF}" srcOrd="3" destOrd="0" presId="urn:microsoft.com/office/officeart/2005/8/layout/hProcess7"/>
    <dgm:cxn modelId="{96C5CCB5-BBDC-43E0-9F83-EC7A65714879}" type="presParOf" srcId="{9A1149F3-544E-4863-BE56-93F0EDD0522E}" destId="{208B68B1-3412-48DA-A366-405FE126CB1F}" srcOrd="4" destOrd="0" presId="urn:microsoft.com/office/officeart/2005/8/layout/hProcess7"/>
    <dgm:cxn modelId="{B3FC2BF6-9339-48E2-ABF7-2A8C699853CC}" type="presParOf" srcId="{208B68B1-3412-48DA-A366-405FE126CB1F}" destId="{B9DB9A12-A56A-46D2-815A-33B08F30E433}" srcOrd="0" destOrd="0" presId="urn:microsoft.com/office/officeart/2005/8/layout/hProcess7"/>
    <dgm:cxn modelId="{1E22828D-F7AA-42A5-BD5F-69F8F1A1C48A}" type="presParOf" srcId="{208B68B1-3412-48DA-A366-405FE126CB1F}" destId="{8247A225-485A-4C06-B10A-53EEE439DBE8}" srcOrd="1" destOrd="0" presId="urn:microsoft.com/office/officeart/2005/8/layout/hProcess7"/>
    <dgm:cxn modelId="{7AB936BD-E9C9-451C-8B10-352B26E41FCF}" type="presParOf" srcId="{208B68B1-3412-48DA-A366-405FE126CB1F}" destId="{64B2E8F2-1222-4142-84F3-9E7E707ACE9E}" srcOrd="2" destOrd="0" presId="urn:microsoft.com/office/officeart/2005/8/layout/hProcess7"/>
    <dgm:cxn modelId="{9A24B1D0-503E-4F11-8925-72B9918AA31C}" type="presParOf" srcId="{9A1149F3-544E-4863-BE56-93F0EDD0522E}" destId="{B8EF51C0-E938-4512-962A-5A6E5AFA193A}" srcOrd="5" destOrd="0" presId="urn:microsoft.com/office/officeart/2005/8/layout/hProcess7"/>
    <dgm:cxn modelId="{DD68B6D6-08AB-4135-A0AB-F3693647004B}" type="presParOf" srcId="{9A1149F3-544E-4863-BE56-93F0EDD0522E}" destId="{549AF5FA-4D9F-4C92-BB5E-776410236748}" srcOrd="6" destOrd="0" presId="urn:microsoft.com/office/officeart/2005/8/layout/hProcess7"/>
    <dgm:cxn modelId="{ED4D2D4C-B1F2-4A13-A3E5-0E3A42466B3A}" type="presParOf" srcId="{549AF5FA-4D9F-4C92-BB5E-776410236748}" destId="{5E17AB4D-9738-40DE-BFF7-875ED64CEEB2}" srcOrd="0" destOrd="0" presId="urn:microsoft.com/office/officeart/2005/8/layout/hProcess7"/>
    <dgm:cxn modelId="{19F7F8EB-C392-426D-B36E-8CE203B6A82D}" type="presParOf" srcId="{549AF5FA-4D9F-4C92-BB5E-776410236748}" destId="{6C9492B6-5B9F-4ACC-80AE-E2D3CA857061}" srcOrd="1" destOrd="0" presId="urn:microsoft.com/office/officeart/2005/8/layout/hProcess7"/>
    <dgm:cxn modelId="{7410EFD3-F575-4F6A-9527-1A8648125189}" type="presParOf" srcId="{549AF5FA-4D9F-4C92-BB5E-776410236748}" destId="{D981AF70-6B20-4136-AA0C-19ED3ECFEA7A}" srcOrd="2" destOrd="0" presId="urn:microsoft.com/office/officeart/2005/8/layout/hProcess7"/>
    <dgm:cxn modelId="{2BC3ECB6-77F0-4E62-8430-7E7363E93B7C}" type="presParOf" srcId="{9A1149F3-544E-4863-BE56-93F0EDD0522E}" destId="{B1F40911-3F38-4512-8C2B-095906DF3BA4}" srcOrd="7" destOrd="0" presId="urn:microsoft.com/office/officeart/2005/8/layout/hProcess7"/>
    <dgm:cxn modelId="{B5C6C99F-ED77-48F3-9E8A-0543E0BC0E28}" type="presParOf" srcId="{9A1149F3-544E-4863-BE56-93F0EDD0522E}" destId="{36AFD19E-8E8C-4C59-81E5-75416784CF91}" srcOrd="8" destOrd="0" presId="urn:microsoft.com/office/officeart/2005/8/layout/hProcess7"/>
    <dgm:cxn modelId="{DC25C8BF-AABC-4B2A-8329-AF87C43EE86C}" type="presParOf" srcId="{36AFD19E-8E8C-4C59-81E5-75416784CF91}" destId="{CA1E5B1C-192E-4799-A357-46D707A81A19}" srcOrd="0" destOrd="0" presId="urn:microsoft.com/office/officeart/2005/8/layout/hProcess7"/>
    <dgm:cxn modelId="{0E5C8F86-6EFC-4AB8-8499-50E483993815}" type="presParOf" srcId="{36AFD19E-8E8C-4C59-81E5-75416784CF91}" destId="{B4BEF316-A38A-4DA1-A16C-1066C9F9A200}" srcOrd="1" destOrd="0" presId="urn:microsoft.com/office/officeart/2005/8/layout/hProcess7"/>
    <dgm:cxn modelId="{C14FACCE-A2F3-465C-BD75-F62224E7185E}" type="presParOf" srcId="{36AFD19E-8E8C-4C59-81E5-75416784CF91}" destId="{575F3122-6107-462B-ADD6-C0185468D846}" srcOrd="2" destOrd="0" presId="urn:microsoft.com/office/officeart/2005/8/layout/hProcess7"/>
    <dgm:cxn modelId="{BE771401-D859-4F9A-AA52-74A9CD795678}" type="presParOf" srcId="{9A1149F3-544E-4863-BE56-93F0EDD0522E}" destId="{9ED82600-1616-476F-9E45-2DD2588653B0}" srcOrd="9" destOrd="0" presId="urn:microsoft.com/office/officeart/2005/8/layout/hProcess7"/>
    <dgm:cxn modelId="{2FC9FCDB-EE9D-47EE-8AC4-1B6AF9ECA5AF}" type="presParOf" srcId="{9A1149F3-544E-4863-BE56-93F0EDD0522E}" destId="{9D4E44A0-4767-4165-82EB-E30E484FE4BB}" srcOrd="10" destOrd="0" presId="urn:microsoft.com/office/officeart/2005/8/layout/hProcess7"/>
    <dgm:cxn modelId="{49D62301-FBFA-4D46-B6F8-8B0221334FBA}" type="presParOf" srcId="{9D4E44A0-4767-4165-82EB-E30E484FE4BB}" destId="{886B130B-D089-4E6F-9D48-FB697FE99AEA}" srcOrd="0" destOrd="0" presId="urn:microsoft.com/office/officeart/2005/8/layout/hProcess7"/>
    <dgm:cxn modelId="{4D0D5635-93E1-44CB-9EA7-4B6378CF22E1}" type="presParOf" srcId="{9D4E44A0-4767-4165-82EB-E30E484FE4BB}" destId="{F3FFA686-E49B-4214-B796-884AFF5D632D}" srcOrd="1" destOrd="0" presId="urn:microsoft.com/office/officeart/2005/8/layout/hProcess7"/>
    <dgm:cxn modelId="{5637E1D0-05B5-4B3E-9FF5-BCBE474D3DD9}" type="presParOf" srcId="{9D4E44A0-4767-4165-82EB-E30E484FE4BB}" destId="{FE560570-7E79-4109-8422-ECB28233AEA3}" srcOrd="2" destOrd="0" presId="urn:microsoft.com/office/officeart/2005/8/layout/hProcess7"/>
    <dgm:cxn modelId="{250D1CB2-B6EC-44B3-A305-E96D46010FC8}" type="presParOf" srcId="{9A1149F3-544E-4863-BE56-93F0EDD0522E}" destId="{6B341EBA-C830-49D3-B7AF-5BA7AD0CF97B}" srcOrd="11" destOrd="0" presId="urn:microsoft.com/office/officeart/2005/8/layout/hProcess7"/>
    <dgm:cxn modelId="{B33C5916-70F5-4665-A3D5-893D78EC1DD9}" type="presParOf" srcId="{9A1149F3-544E-4863-BE56-93F0EDD0522E}" destId="{CAEC0353-7658-4CD4-98F5-9A28CFFA5523}" srcOrd="12" destOrd="0" presId="urn:microsoft.com/office/officeart/2005/8/layout/hProcess7"/>
    <dgm:cxn modelId="{B707FC7C-B94E-4A34-B406-A14E851F8205}" type="presParOf" srcId="{CAEC0353-7658-4CD4-98F5-9A28CFFA5523}" destId="{FD7C279F-846C-4BBF-A715-B39AB1B05A5E}" srcOrd="0" destOrd="0" presId="urn:microsoft.com/office/officeart/2005/8/layout/hProcess7"/>
    <dgm:cxn modelId="{6A6655E4-269F-4984-A618-A0CF34C3CC2D}" type="presParOf" srcId="{CAEC0353-7658-4CD4-98F5-9A28CFFA5523}" destId="{53EED60A-3367-485D-92C0-12A3D8FCBE25}" srcOrd="1" destOrd="0" presId="urn:microsoft.com/office/officeart/2005/8/layout/hProcess7"/>
    <dgm:cxn modelId="{5C8ACCB6-BFB3-4B22-93BE-D2CC2B5B65DB}" type="presParOf" srcId="{CAEC0353-7658-4CD4-98F5-9A28CFFA5523}" destId="{8CC346D0-3435-45C0-A9F7-B30957DEEB1A}" srcOrd="2" destOrd="0" presId="urn:microsoft.com/office/officeart/2005/8/layout/hProcess7"/>
    <dgm:cxn modelId="{2846E128-A738-48B4-9E4B-D202D7D738FB}" type="presParOf" srcId="{9A1149F3-544E-4863-BE56-93F0EDD0522E}" destId="{8998EF15-00F8-4234-906C-F51F7D7649B1}" srcOrd="13" destOrd="0" presId="urn:microsoft.com/office/officeart/2005/8/layout/hProcess7"/>
    <dgm:cxn modelId="{DC0D2848-BEF2-4606-BBBF-D1290386C38D}" type="presParOf" srcId="{9A1149F3-544E-4863-BE56-93F0EDD0522E}" destId="{C70F10FC-574C-43EB-9116-33189CA7BDFC}" srcOrd="14" destOrd="0" presId="urn:microsoft.com/office/officeart/2005/8/layout/hProcess7"/>
    <dgm:cxn modelId="{C2D79DEF-89B5-4731-B925-F82DF8FAD991}" type="presParOf" srcId="{C70F10FC-574C-43EB-9116-33189CA7BDFC}" destId="{F4F8D6B9-16CA-4C87-B0A2-FDA3F3CDF158}" srcOrd="0" destOrd="0" presId="urn:microsoft.com/office/officeart/2005/8/layout/hProcess7"/>
    <dgm:cxn modelId="{64B7B104-77E6-454C-BA31-5CAB4CF7A630}" type="presParOf" srcId="{C70F10FC-574C-43EB-9116-33189CA7BDFC}" destId="{C2A9F071-9BA0-4873-A966-221D0D4A1FFE}" srcOrd="1" destOrd="0" presId="urn:microsoft.com/office/officeart/2005/8/layout/hProcess7"/>
    <dgm:cxn modelId="{D2B46B7B-6D34-48E9-BB8A-ED4D18420D97}" type="presParOf" srcId="{C70F10FC-574C-43EB-9116-33189CA7BDFC}" destId="{44771F20-8A74-4B41-8588-E5A2173CD1F5}" srcOrd="2" destOrd="0" presId="urn:microsoft.com/office/officeart/2005/8/layout/hProcess7"/>
    <dgm:cxn modelId="{488BDA87-7BB8-4A87-9A73-C9D67A093A38}" type="presParOf" srcId="{9A1149F3-544E-4863-BE56-93F0EDD0522E}" destId="{9F7399E2-3634-4837-9912-96FD3069ECCC}" srcOrd="15" destOrd="0" presId="urn:microsoft.com/office/officeart/2005/8/layout/hProcess7"/>
    <dgm:cxn modelId="{1D61A587-C9B9-403E-93EA-4E88907D3278}" type="presParOf" srcId="{9A1149F3-544E-4863-BE56-93F0EDD0522E}" destId="{04FC83EB-29A5-46DA-B46F-1C9BE9D3E0B1}" srcOrd="16" destOrd="0" presId="urn:microsoft.com/office/officeart/2005/8/layout/hProcess7"/>
    <dgm:cxn modelId="{C6DED6FF-35DD-472E-AF2F-D261E9D5C18A}" type="presParOf" srcId="{04FC83EB-29A5-46DA-B46F-1C9BE9D3E0B1}" destId="{42EDAB21-6FF6-4F85-A290-3CB6E55936FE}" srcOrd="0" destOrd="0" presId="urn:microsoft.com/office/officeart/2005/8/layout/hProcess7"/>
    <dgm:cxn modelId="{48680AC7-E379-4730-9894-5F62573114DA}" type="presParOf" srcId="{04FC83EB-29A5-46DA-B46F-1C9BE9D3E0B1}" destId="{60CEA4C2-5904-416F-AB8E-2F697C9F0446}" srcOrd="1" destOrd="0" presId="urn:microsoft.com/office/officeart/2005/8/layout/hProcess7"/>
    <dgm:cxn modelId="{50EF48B2-803B-489F-98FF-260D8BE73692}" type="presParOf" srcId="{04FC83EB-29A5-46DA-B46F-1C9BE9D3E0B1}" destId="{5B4781AC-1754-4345-9C80-1B02E3AB86AE}" srcOrd="2" destOrd="0" presId="urn:microsoft.com/office/officeart/2005/8/layout/hProcess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A9EA8-E669-46C4-96FC-93BC2D98994C}" type="doc">
      <dgm:prSet loTypeId="urn:microsoft.com/office/officeart/2005/8/layout/pyramid2" loCatId="list" qsTypeId="urn:microsoft.com/office/officeart/2005/8/quickstyle/3d3" qsCatId="3D" csTypeId="urn:microsoft.com/office/officeart/2005/8/colors/accent3_4" csCatId="accent3" phldr="1"/>
      <dgm:spPr/>
    </dgm:pt>
    <dgm:pt modelId="{FE3501E3-64D1-47C9-B62E-CA9ABCCD30D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0000"/>
              </a:solidFill>
            </a:rPr>
            <a:t>1.Усвідомлення колективом необхідності змін та впровадження нововведень</a:t>
          </a:r>
          <a:endParaRPr lang="ru-RU" sz="1800" b="1" dirty="0">
            <a:solidFill>
              <a:srgbClr val="FF0000"/>
            </a:solidFill>
          </a:endParaRPr>
        </a:p>
      </dgm:t>
    </dgm:pt>
    <dgm:pt modelId="{A4F10629-2B70-4103-9D4D-F26271BB7C55}" type="parTrans" cxnId="{8C169776-35FA-47E6-9B6A-121969E0371E}">
      <dgm:prSet/>
      <dgm:spPr/>
      <dgm:t>
        <a:bodyPr/>
        <a:lstStyle/>
        <a:p>
          <a:endParaRPr lang="ru-RU"/>
        </a:p>
      </dgm:t>
    </dgm:pt>
    <dgm:pt modelId="{DA390772-4DC0-4090-BF08-42525285882A}" type="sibTrans" cxnId="{8C169776-35FA-47E6-9B6A-121969E0371E}">
      <dgm:prSet/>
      <dgm:spPr/>
      <dgm:t>
        <a:bodyPr/>
        <a:lstStyle/>
        <a:p>
          <a:endParaRPr lang="ru-RU"/>
        </a:p>
      </dgm:t>
    </dgm:pt>
    <dgm:pt modelId="{17D5738D-ACF6-45A7-9BD9-B73B79E61D50}">
      <dgm:prSet phldrT="[Текст]" custT="1"/>
      <dgm:spPr/>
      <dgm:t>
        <a:bodyPr/>
        <a:lstStyle/>
        <a:p>
          <a:r>
            <a:rPr lang="uk-UA" sz="1000" b="1" dirty="0" smtClean="0"/>
            <a:t>         </a:t>
          </a:r>
          <a:r>
            <a:rPr lang="uk-UA" sz="1800" b="1" dirty="0" smtClean="0">
              <a:solidFill>
                <a:srgbClr val="0070C0"/>
              </a:solidFill>
            </a:rPr>
            <a:t>2.Пошук та актуалізація нових ідей</a:t>
          </a:r>
          <a:endParaRPr lang="ru-RU" sz="1800" b="1" dirty="0">
            <a:solidFill>
              <a:srgbClr val="0070C0"/>
            </a:solidFill>
          </a:endParaRPr>
        </a:p>
      </dgm:t>
    </dgm:pt>
    <dgm:pt modelId="{A66C01E8-18D8-4426-B77F-BD654430DE84}" type="parTrans" cxnId="{7C0998AA-DDA7-42B1-AB58-AB2188E51853}">
      <dgm:prSet/>
      <dgm:spPr/>
      <dgm:t>
        <a:bodyPr/>
        <a:lstStyle/>
        <a:p>
          <a:endParaRPr lang="ru-RU"/>
        </a:p>
      </dgm:t>
    </dgm:pt>
    <dgm:pt modelId="{C192C077-45A8-4AC6-99D3-5BEEDE6D7BF2}" type="sibTrans" cxnId="{7C0998AA-DDA7-42B1-AB58-AB2188E51853}">
      <dgm:prSet/>
      <dgm:spPr/>
      <dgm:t>
        <a:bodyPr/>
        <a:lstStyle/>
        <a:p>
          <a:endParaRPr lang="ru-RU"/>
        </a:p>
      </dgm:t>
    </dgm:pt>
    <dgm:pt modelId="{28560726-4C8F-47EB-B62C-96F3F610B121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B050"/>
              </a:solidFill>
            </a:rPr>
            <a:t>3.Здійснення проектування нововведення творчою групою.</a:t>
          </a:r>
          <a:endParaRPr lang="ru-RU" sz="1800" b="1" dirty="0">
            <a:solidFill>
              <a:srgbClr val="00B050"/>
            </a:solidFill>
          </a:endParaRPr>
        </a:p>
      </dgm:t>
    </dgm:pt>
    <dgm:pt modelId="{F99AD320-5429-4362-AB63-D538EF0040DE}" type="parTrans" cxnId="{3D63B105-7E4A-415C-B268-2761FAAA23C5}">
      <dgm:prSet/>
      <dgm:spPr/>
      <dgm:t>
        <a:bodyPr/>
        <a:lstStyle/>
        <a:p>
          <a:endParaRPr lang="ru-RU"/>
        </a:p>
      </dgm:t>
    </dgm:pt>
    <dgm:pt modelId="{A9BBD526-C7D8-4013-B1BA-D28D547B9C5D}" type="sibTrans" cxnId="{3D63B105-7E4A-415C-B268-2761FAAA23C5}">
      <dgm:prSet/>
      <dgm:spPr/>
      <dgm:t>
        <a:bodyPr/>
        <a:lstStyle/>
        <a:p>
          <a:endParaRPr lang="ru-RU"/>
        </a:p>
      </dgm:t>
    </dgm:pt>
    <dgm:pt modelId="{81A663C6-B2CC-47E0-8B90-3577261C3BEA}">
      <dgm:prSet custT="1"/>
      <dgm:spPr/>
      <dgm:t>
        <a:bodyPr/>
        <a:lstStyle/>
        <a:p>
          <a:pPr algn="ctr"/>
          <a:r>
            <a:rPr lang="uk-UA" sz="1600" b="1" dirty="0" smtClean="0">
              <a:solidFill>
                <a:schemeClr val="accent6">
                  <a:lumMod val="75000"/>
                </a:schemeClr>
              </a:solidFill>
            </a:rPr>
            <a:t>4.Управління процесом впровадження нововведення (апробація нової педагогічної ідеї)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7212ED2D-44EC-4594-BAB3-AB78B7DFB866}" type="parTrans" cxnId="{D4B59FA0-6170-4A01-8DCB-75253ABC923E}">
      <dgm:prSet/>
      <dgm:spPr/>
      <dgm:t>
        <a:bodyPr/>
        <a:lstStyle/>
        <a:p>
          <a:endParaRPr lang="ru-RU"/>
        </a:p>
      </dgm:t>
    </dgm:pt>
    <dgm:pt modelId="{B8BE2165-F563-4450-8DEB-C7AE30611629}" type="sibTrans" cxnId="{D4B59FA0-6170-4A01-8DCB-75253ABC923E}">
      <dgm:prSet/>
      <dgm:spPr/>
      <dgm:t>
        <a:bodyPr/>
        <a:lstStyle/>
        <a:p>
          <a:endParaRPr lang="ru-RU"/>
        </a:p>
      </dgm:t>
    </dgm:pt>
    <dgm:pt modelId="{7D245D3B-0D60-45DE-901C-B9D6F742A6E6}">
      <dgm:prSet custT="1"/>
      <dgm:spPr/>
      <dgm:t>
        <a:bodyPr/>
        <a:lstStyle/>
        <a:p>
          <a:r>
            <a:rPr lang="uk-UA" sz="1600" b="1" dirty="0" smtClean="0">
              <a:solidFill>
                <a:srgbClr val="7030A0"/>
              </a:solidFill>
            </a:rPr>
            <a:t>5.Стратегія управління та підготовка </a:t>
          </a:r>
          <a:r>
            <a:rPr lang="uk-UA" sz="1600" b="1" dirty="0" err="1" smtClean="0">
              <a:solidFill>
                <a:srgbClr val="7030A0"/>
              </a:solidFill>
            </a:rPr>
            <a:t>суб</a:t>
          </a:r>
          <a:r>
            <a:rPr lang="en-US" sz="1600" b="1" dirty="0" smtClean="0">
              <a:solidFill>
                <a:srgbClr val="7030A0"/>
              </a:solidFill>
            </a:rPr>
            <a:t>’</a:t>
          </a:r>
          <a:r>
            <a:rPr lang="uk-UA" sz="1600" b="1" dirty="0" err="1" smtClean="0">
              <a:solidFill>
                <a:srgbClr val="7030A0"/>
              </a:solidFill>
            </a:rPr>
            <a:t>єктів</a:t>
          </a:r>
          <a:r>
            <a:rPr lang="uk-UA" sz="1600" b="1" dirty="0" smtClean="0">
              <a:solidFill>
                <a:srgbClr val="7030A0"/>
              </a:solidFill>
            </a:rPr>
            <a:t> інноваційної діяльності до роботи в нових умовах.</a:t>
          </a:r>
          <a:endParaRPr lang="ru-RU" sz="1600" b="1" dirty="0">
            <a:solidFill>
              <a:srgbClr val="7030A0"/>
            </a:solidFill>
          </a:endParaRPr>
        </a:p>
      </dgm:t>
    </dgm:pt>
    <dgm:pt modelId="{54049B48-827B-4A98-90C7-F36C7D9D99FD}" type="parTrans" cxnId="{D6BA9075-9131-433C-9690-9ACFEC20569C}">
      <dgm:prSet/>
      <dgm:spPr/>
      <dgm:t>
        <a:bodyPr/>
        <a:lstStyle/>
        <a:p>
          <a:endParaRPr lang="ru-RU"/>
        </a:p>
      </dgm:t>
    </dgm:pt>
    <dgm:pt modelId="{CFCD44B8-46EE-4C02-A4BE-1FF015F53D51}" type="sibTrans" cxnId="{D6BA9075-9131-433C-9690-9ACFEC20569C}">
      <dgm:prSet/>
      <dgm:spPr/>
      <dgm:t>
        <a:bodyPr/>
        <a:lstStyle/>
        <a:p>
          <a:endParaRPr lang="ru-RU"/>
        </a:p>
      </dgm:t>
    </dgm:pt>
    <dgm:pt modelId="{90398DD6-EFF1-4234-BE53-E92475781D42}">
      <dgm:prSet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</a:rPr>
            <a:t>7.Оприлюднення результатів інноваційної педагогічної діяльності (на рівні батьків, школярів, громадськості ).</a:t>
          </a:r>
          <a:endParaRPr lang="ru-RU" sz="1600" b="1" dirty="0">
            <a:solidFill>
              <a:srgbClr val="C00000"/>
            </a:solidFill>
          </a:endParaRPr>
        </a:p>
      </dgm:t>
    </dgm:pt>
    <dgm:pt modelId="{9DDA68A9-EB61-4391-947B-05840137B651}" type="sibTrans" cxnId="{474859A8-F795-4098-B4E2-15771BD82A1A}">
      <dgm:prSet/>
      <dgm:spPr/>
      <dgm:t>
        <a:bodyPr/>
        <a:lstStyle/>
        <a:p>
          <a:endParaRPr lang="ru-RU"/>
        </a:p>
      </dgm:t>
    </dgm:pt>
    <dgm:pt modelId="{07FAC3BC-0B24-45C9-B85A-EE6E024DC546}" type="parTrans" cxnId="{474859A8-F795-4098-B4E2-15771BD82A1A}">
      <dgm:prSet/>
      <dgm:spPr/>
      <dgm:t>
        <a:bodyPr/>
        <a:lstStyle/>
        <a:p>
          <a:endParaRPr lang="ru-RU"/>
        </a:p>
      </dgm:t>
    </dgm:pt>
    <dgm:pt modelId="{14C9BCE6-1E22-43AF-9D32-66974E66A16E}">
      <dgm:prSet custT="1"/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6.Подолання опору та психологічного дискомфорту.</a:t>
          </a:r>
          <a:endParaRPr lang="ru-RU" sz="1800" b="1" dirty="0">
            <a:solidFill>
              <a:srgbClr val="0070C0"/>
            </a:solidFill>
          </a:endParaRPr>
        </a:p>
      </dgm:t>
    </dgm:pt>
    <dgm:pt modelId="{C11A8871-8F27-48C4-9CC8-FA8B9A4DB372}" type="parTrans" cxnId="{60F29E38-B294-49C5-A44D-EE91501030BE}">
      <dgm:prSet/>
      <dgm:spPr/>
      <dgm:t>
        <a:bodyPr/>
        <a:lstStyle/>
        <a:p>
          <a:endParaRPr lang="ru-RU"/>
        </a:p>
      </dgm:t>
    </dgm:pt>
    <dgm:pt modelId="{EB823D20-BA9C-42CC-A83D-BEDCEBB5639C}" type="sibTrans" cxnId="{60F29E38-B294-49C5-A44D-EE91501030BE}">
      <dgm:prSet/>
      <dgm:spPr/>
      <dgm:t>
        <a:bodyPr/>
        <a:lstStyle/>
        <a:p>
          <a:endParaRPr lang="ru-RU"/>
        </a:p>
      </dgm:t>
    </dgm:pt>
    <dgm:pt modelId="{0535B103-2CC0-487A-8D22-05762C9DF7EC}" type="pres">
      <dgm:prSet presAssocID="{E8DA9EA8-E669-46C4-96FC-93BC2D98994C}" presName="compositeShape" presStyleCnt="0">
        <dgm:presLayoutVars>
          <dgm:dir/>
          <dgm:resizeHandles/>
        </dgm:presLayoutVars>
      </dgm:prSet>
      <dgm:spPr/>
    </dgm:pt>
    <dgm:pt modelId="{12581376-191E-409F-B0F8-822CA16B2005}" type="pres">
      <dgm:prSet presAssocID="{E8DA9EA8-E669-46C4-96FC-93BC2D98994C}" presName="pyramid" presStyleLbl="node1" presStyleIdx="0" presStyleCnt="1"/>
      <dgm:spPr/>
    </dgm:pt>
    <dgm:pt modelId="{11F3828E-7D57-4420-9DF1-5F7C1B718069}" type="pres">
      <dgm:prSet presAssocID="{E8DA9EA8-E669-46C4-96FC-93BC2D98994C}" presName="theList" presStyleCnt="0"/>
      <dgm:spPr/>
    </dgm:pt>
    <dgm:pt modelId="{04435AB9-D27E-4691-BB74-DBB171094667}" type="pres">
      <dgm:prSet presAssocID="{FE3501E3-64D1-47C9-B62E-CA9ABCCD30D5}" presName="aNode" presStyleLbl="fgAcc1" presStyleIdx="0" presStyleCnt="7" custScaleX="14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9925F-8B96-4581-8554-2787D4A88E15}" type="pres">
      <dgm:prSet presAssocID="{FE3501E3-64D1-47C9-B62E-CA9ABCCD30D5}" presName="aSpace" presStyleCnt="0"/>
      <dgm:spPr/>
    </dgm:pt>
    <dgm:pt modelId="{0402726E-FAE9-4677-8506-640AACAEC290}" type="pres">
      <dgm:prSet presAssocID="{17D5738D-ACF6-45A7-9BD9-B73B79E61D50}" presName="aNode" presStyleLbl="fgAcc1" presStyleIdx="1" presStyleCnt="7" custScaleX="14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021BF-7FEC-437C-9AB5-F636F2227905}" type="pres">
      <dgm:prSet presAssocID="{17D5738D-ACF6-45A7-9BD9-B73B79E61D50}" presName="aSpace" presStyleCnt="0"/>
      <dgm:spPr/>
    </dgm:pt>
    <dgm:pt modelId="{2BE7073C-166B-495E-82D6-B21AFB675186}" type="pres">
      <dgm:prSet presAssocID="{28560726-4C8F-47EB-B62C-96F3F610B121}" presName="aNode" presStyleLbl="fgAcc1" presStyleIdx="2" presStyleCnt="7" custScaleX="14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8DA15-72E8-48DE-A620-33C5ABD12151}" type="pres">
      <dgm:prSet presAssocID="{28560726-4C8F-47EB-B62C-96F3F610B121}" presName="aSpace" presStyleCnt="0"/>
      <dgm:spPr/>
    </dgm:pt>
    <dgm:pt modelId="{2E6C8F38-0B28-4F20-90F4-0EE19D932AD7}" type="pres">
      <dgm:prSet presAssocID="{81A663C6-B2CC-47E0-8B90-3577261C3BEA}" presName="aNode" presStyleLbl="fgAcc1" presStyleIdx="3" presStyleCnt="7" custScaleX="14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2356-3E80-4CA4-AF71-AD2032B92C5F}" type="pres">
      <dgm:prSet presAssocID="{81A663C6-B2CC-47E0-8B90-3577261C3BEA}" presName="aSpace" presStyleCnt="0"/>
      <dgm:spPr/>
    </dgm:pt>
    <dgm:pt modelId="{5BFC6679-0D6D-4DEB-9EEF-48052504858B}" type="pres">
      <dgm:prSet presAssocID="{7D245D3B-0D60-45DE-901C-B9D6F742A6E6}" presName="aNode" presStyleLbl="fgAcc1" presStyleIdx="4" presStyleCnt="7" custScaleX="14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F4DE7-9E6D-41A3-83E5-799C2D983862}" type="pres">
      <dgm:prSet presAssocID="{7D245D3B-0D60-45DE-901C-B9D6F742A6E6}" presName="aSpace" presStyleCnt="0"/>
      <dgm:spPr/>
    </dgm:pt>
    <dgm:pt modelId="{BC839802-48AD-431D-BDDC-ABB46603C605}" type="pres">
      <dgm:prSet presAssocID="{14C9BCE6-1E22-43AF-9D32-66974E66A16E}" presName="aNode" presStyleLbl="fgAcc1" presStyleIdx="5" presStyleCnt="7" custScaleX="14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1D2C8-9ADE-490D-868B-C2AC042F3847}" type="pres">
      <dgm:prSet presAssocID="{14C9BCE6-1E22-43AF-9D32-66974E66A16E}" presName="aSpace" presStyleCnt="0"/>
      <dgm:spPr/>
    </dgm:pt>
    <dgm:pt modelId="{693BA9A1-C264-43CD-8A03-176AC0613D4E}" type="pres">
      <dgm:prSet presAssocID="{90398DD6-EFF1-4234-BE53-E92475781D42}" presName="aNode" presStyleLbl="fgAcc1" presStyleIdx="6" presStyleCnt="7" custScaleX="14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C82BC-A518-4902-9F19-DB4719A256B0}" type="pres">
      <dgm:prSet presAssocID="{90398DD6-EFF1-4234-BE53-E92475781D42}" presName="aSpace" presStyleCnt="0"/>
      <dgm:spPr/>
    </dgm:pt>
  </dgm:ptLst>
  <dgm:cxnLst>
    <dgm:cxn modelId="{8C169776-35FA-47E6-9B6A-121969E0371E}" srcId="{E8DA9EA8-E669-46C4-96FC-93BC2D98994C}" destId="{FE3501E3-64D1-47C9-B62E-CA9ABCCD30D5}" srcOrd="0" destOrd="0" parTransId="{A4F10629-2B70-4103-9D4D-F26271BB7C55}" sibTransId="{DA390772-4DC0-4090-BF08-42525285882A}"/>
    <dgm:cxn modelId="{3CFE1299-F3B2-49C8-96E0-88E20D1AD552}" type="presOf" srcId="{7D245D3B-0D60-45DE-901C-B9D6F742A6E6}" destId="{5BFC6679-0D6D-4DEB-9EEF-48052504858B}" srcOrd="0" destOrd="0" presId="urn:microsoft.com/office/officeart/2005/8/layout/pyramid2"/>
    <dgm:cxn modelId="{474859A8-F795-4098-B4E2-15771BD82A1A}" srcId="{E8DA9EA8-E669-46C4-96FC-93BC2D98994C}" destId="{90398DD6-EFF1-4234-BE53-E92475781D42}" srcOrd="6" destOrd="0" parTransId="{07FAC3BC-0B24-45C9-B85A-EE6E024DC546}" sibTransId="{9DDA68A9-EB61-4391-947B-05840137B651}"/>
    <dgm:cxn modelId="{D6BA9075-9131-433C-9690-9ACFEC20569C}" srcId="{E8DA9EA8-E669-46C4-96FC-93BC2D98994C}" destId="{7D245D3B-0D60-45DE-901C-B9D6F742A6E6}" srcOrd="4" destOrd="0" parTransId="{54049B48-827B-4A98-90C7-F36C7D9D99FD}" sibTransId="{CFCD44B8-46EE-4C02-A4BE-1FF015F53D51}"/>
    <dgm:cxn modelId="{8C0CB9D5-F393-438E-A5F1-481C4C7EF31F}" type="presOf" srcId="{14C9BCE6-1E22-43AF-9D32-66974E66A16E}" destId="{BC839802-48AD-431D-BDDC-ABB46603C605}" srcOrd="0" destOrd="0" presId="urn:microsoft.com/office/officeart/2005/8/layout/pyramid2"/>
    <dgm:cxn modelId="{0FEE4EA2-8BFD-44A1-93D7-A5C839675937}" type="presOf" srcId="{81A663C6-B2CC-47E0-8B90-3577261C3BEA}" destId="{2E6C8F38-0B28-4F20-90F4-0EE19D932AD7}" srcOrd="0" destOrd="0" presId="urn:microsoft.com/office/officeart/2005/8/layout/pyramid2"/>
    <dgm:cxn modelId="{1D521BE6-0366-4879-88C4-0C5025AD9549}" type="presOf" srcId="{28560726-4C8F-47EB-B62C-96F3F610B121}" destId="{2BE7073C-166B-495E-82D6-B21AFB675186}" srcOrd="0" destOrd="0" presId="urn:microsoft.com/office/officeart/2005/8/layout/pyramid2"/>
    <dgm:cxn modelId="{7C0998AA-DDA7-42B1-AB58-AB2188E51853}" srcId="{E8DA9EA8-E669-46C4-96FC-93BC2D98994C}" destId="{17D5738D-ACF6-45A7-9BD9-B73B79E61D50}" srcOrd="1" destOrd="0" parTransId="{A66C01E8-18D8-4426-B77F-BD654430DE84}" sibTransId="{C192C077-45A8-4AC6-99D3-5BEEDE6D7BF2}"/>
    <dgm:cxn modelId="{3D63B105-7E4A-415C-B268-2761FAAA23C5}" srcId="{E8DA9EA8-E669-46C4-96FC-93BC2D98994C}" destId="{28560726-4C8F-47EB-B62C-96F3F610B121}" srcOrd="2" destOrd="0" parTransId="{F99AD320-5429-4362-AB63-D538EF0040DE}" sibTransId="{A9BBD526-C7D8-4013-B1BA-D28D547B9C5D}"/>
    <dgm:cxn modelId="{60F29E38-B294-49C5-A44D-EE91501030BE}" srcId="{E8DA9EA8-E669-46C4-96FC-93BC2D98994C}" destId="{14C9BCE6-1E22-43AF-9D32-66974E66A16E}" srcOrd="5" destOrd="0" parTransId="{C11A8871-8F27-48C4-9CC8-FA8B9A4DB372}" sibTransId="{EB823D20-BA9C-42CC-A83D-BEDCEBB5639C}"/>
    <dgm:cxn modelId="{6378FB2D-8C98-43C9-89A1-0C59659008CB}" type="presOf" srcId="{17D5738D-ACF6-45A7-9BD9-B73B79E61D50}" destId="{0402726E-FAE9-4677-8506-640AACAEC290}" srcOrd="0" destOrd="0" presId="urn:microsoft.com/office/officeart/2005/8/layout/pyramid2"/>
    <dgm:cxn modelId="{73B3B813-4123-404E-AE47-35B1A2489D63}" type="presOf" srcId="{FE3501E3-64D1-47C9-B62E-CA9ABCCD30D5}" destId="{04435AB9-D27E-4691-BB74-DBB171094667}" srcOrd="0" destOrd="0" presId="urn:microsoft.com/office/officeart/2005/8/layout/pyramid2"/>
    <dgm:cxn modelId="{D4B59FA0-6170-4A01-8DCB-75253ABC923E}" srcId="{E8DA9EA8-E669-46C4-96FC-93BC2D98994C}" destId="{81A663C6-B2CC-47E0-8B90-3577261C3BEA}" srcOrd="3" destOrd="0" parTransId="{7212ED2D-44EC-4594-BAB3-AB78B7DFB866}" sibTransId="{B8BE2165-F563-4450-8DEB-C7AE30611629}"/>
    <dgm:cxn modelId="{5E00CF71-4040-45A3-8739-CDDEF25A8001}" type="presOf" srcId="{E8DA9EA8-E669-46C4-96FC-93BC2D98994C}" destId="{0535B103-2CC0-487A-8D22-05762C9DF7EC}" srcOrd="0" destOrd="0" presId="urn:microsoft.com/office/officeart/2005/8/layout/pyramid2"/>
    <dgm:cxn modelId="{8AB07BC7-F5F8-42FB-8DC5-9F9F1757B765}" type="presOf" srcId="{90398DD6-EFF1-4234-BE53-E92475781D42}" destId="{693BA9A1-C264-43CD-8A03-176AC0613D4E}" srcOrd="0" destOrd="0" presId="urn:microsoft.com/office/officeart/2005/8/layout/pyramid2"/>
    <dgm:cxn modelId="{0BCDAC4D-CF8E-4744-8B07-638390FA5FF5}" type="presParOf" srcId="{0535B103-2CC0-487A-8D22-05762C9DF7EC}" destId="{12581376-191E-409F-B0F8-822CA16B2005}" srcOrd="0" destOrd="0" presId="urn:microsoft.com/office/officeart/2005/8/layout/pyramid2"/>
    <dgm:cxn modelId="{E79BD647-32FB-4793-8B88-206BB9D07375}" type="presParOf" srcId="{0535B103-2CC0-487A-8D22-05762C9DF7EC}" destId="{11F3828E-7D57-4420-9DF1-5F7C1B718069}" srcOrd="1" destOrd="0" presId="urn:microsoft.com/office/officeart/2005/8/layout/pyramid2"/>
    <dgm:cxn modelId="{C522A57A-0A6D-4BB6-9BB7-5C8AE1287420}" type="presParOf" srcId="{11F3828E-7D57-4420-9DF1-5F7C1B718069}" destId="{04435AB9-D27E-4691-BB74-DBB171094667}" srcOrd="0" destOrd="0" presId="urn:microsoft.com/office/officeart/2005/8/layout/pyramid2"/>
    <dgm:cxn modelId="{F3CCAD08-0F0B-4547-8D4F-FD1AE2B748DD}" type="presParOf" srcId="{11F3828E-7D57-4420-9DF1-5F7C1B718069}" destId="{7729925F-8B96-4581-8554-2787D4A88E15}" srcOrd="1" destOrd="0" presId="urn:microsoft.com/office/officeart/2005/8/layout/pyramid2"/>
    <dgm:cxn modelId="{54DB42A7-134A-4318-961F-3832266FA61D}" type="presParOf" srcId="{11F3828E-7D57-4420-9DF1-5F7C1B718069}" destId="{0402726E-FAE9-4677-8506-640AACAEC290}" srcOrd="2" destOrd="0" presId="urn:microsoft.com/office/officeart/2005/8/layout/pyramid2"/>
    <dgm:cxn modelId="{C07DC52B-DA1B-4641-9CC1-8F0A93947DB8}" type="presParOf" srcId="{11F3828E-7D57-4420-9DF1-5F7C1B718069}" destId="{EA3021BF-7FEC-437C-9AB5-F636F2227905}" srcOrd="3" destOrd="0" presId="urn:microsoft.com/office/officeart/2005/8/layout/pyramid2"/>
    <dgm:cxn modelId="{28BE9A9D-5075-4985-81FF-ABBF9E40360F}" type="presParOf" srcId="{11F3828E-7D57-4420-9DF1-5F7C1B718069}" destId="{2BE7073C-166B-495E-82D6-B21AFB675186}" srcOrd="4" destOrd="0" presId="urn:microsoft.com/office/officeart/2005/8/layout/pyramid2"/>
    <dgm:cxn modelId="{4E3ABB71-1598-47E0-BC07-5A950B34E3DC}" type="presParOf" srcId="{11F3828E-7D57-4420-9DF1-5F7C1B718069}" destId="{5318DA15-72E8-48DE-A620-33C5ABD12151}" srcOrd="5" destOrd="0" presId="urn:microsoft.com/office/officeart/2005/8/layout/pyramid2"/>
    <dgm:cxn modelId="{07FF5AA9-2C60-4852-AA26-3636BFC0F2E9}" type="presParOf" srcId="{11F3828E-7D57-4420-9DF1-5F7C1B718069}" destId="{2E6C8F38-0B28-4F20-90F4-0EE19D932AD7}" srcOrd="6" destOrd="0" presId="urn:microsoft.com/office/officeart/2005/8/layout/pyramid2"/>
    <dgm:cxn modelId="{0CE8B942-1E53-4FE3-8DA7-0EA1CA56F77C}" type="presParOf" srcId="{11F3828E-7D57-4420-9DF1-5F7C1B718069}" destId="{3BD02356-3E80-4CA4-AF71-AD2032B92C5F}" srcOrd="7" destOrd="0" presId="urn:microsoft.com/office/officeart/2005/8/layout/pyramid2"/>
    <dgm:cxn modelId="{9739B062-8BEC-4761-B6CC-63E9865FFD1B}" type="presParOf" srcId="{11F3828E-7D57-4420-9DF1-5F7C1B718069}" destId="{5BFC6679-0D6D-4DEB-9EEF-48052504858B}" srcOrd="8" destOrd="0" presId="urn:microsoft.com/office/officeart/2005/8/layout/pyramid2"/>
    <dgm:cxn modelId="{1CAA1A2E-CA3C-4CB5-9570-A020D92D9733}" type="presParOf" srcId="{11F3828E-7D57-4420-9DF1-5F7C1B718069}" destId="{90CF4DE7-9E6D-41A3-83E5-799C2D983862}" srcOrd="9" destOrd="0" presId="urn:microsoft.com/office/officeart/2005/8/layout/pyramid2"/>
    <dgm:cxn modelId="{4FC20777-B9C5-4866-A15B-0BFD7337F6D5}" type="presParOf" srcId="{11F3828E-7D57-4420-9DF1-5F7C1B718069}" destId="{BC839802-48AD-431D-BDDC-ABB46603C605}" srcOrd="10" destOrd="0" presId="urn:microsoft.com/office/officeart/2005/8/layout/pyramid2"/>
    <dgm:cxn modelId="{2CDEB7DE-B457-4F77-A5C3-CC589C366FAF}" type="presParOf" srcId="{11F3828E-7D57-4420-9DF1-5F7C1B718069}" destId="{B811D2C8-9ADE-490D-868B-C2AC042F3847}" srcOrd="11" destOrd="0" presId="urn:microsoft.com/office/officeart/2005/8/layout/pyramid2"/>
    <dgm:cxn modelId="{89151396-311E-4A36-999B-29BFAC85FB71}" type="presParOf" srcId="{11F3828E-7D57-4420-9DF1-5F7C1B718069}" destId="{693BA9A1-C264-43CD-8A03-176AC0613D4E}" srcOrd="12" destOrd="0" presId="urn:microsoft.com/office/officeart/2005/8/layout/pyramid2"/>
    <dgm:cxn modelId="{877EAC71-6FBE-4688-8659-38F53FE6BF7D}" type="presParOf" srcId="{11F3828E-7D57-4420-9DF1-5F7C1B718069}" destId="{537C82BC-A518-4902-9F19-DB4719A256B0}" srcOrd="13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DC5F6D-6CE8-4554-9DE0-E0800801BCD6}" type="doc">
      <dgm:prSet loTypeId="urn:microsoft.com/office/officeart/2005/8/layout/pyramid1" loCatId="pyramid" qsTypeId="urn:microsoft.com/office/officeart/2005/8/quickstyle/simple2" qsCatId="simple" csTypeId="urn:microsoft.com/office/officeart/2005/8/colors/colorful1" csCatId="colorful" phldr="1"/>
      <dgm:spPr/>
    </dgm:pt>
    <dgm:pt modelId="{E67710EA-C48A-4D4D-8BE7-0A5198D590C8}">
      <dgm:prSet phldrT="[Текст]"/>
      <dgm:spPr/>
      <dgm:t>
        <a:bodyPr/>
        <a:lstStyle/>
        <a:p>
          <a:r>
            <a:rPr lang="ru-RU" b="1" smtClean="0"/>
            <a:t>Виробляти особисту стратегію саморозвитку</a:t>
          </a:r>
          <a:endParaRPr lang="ru-RU" b="1" dirty="0"/>
        </a:p>
      </dgm:t>
    </dgm:pt>
    <dgm:pt modelId="{C1642A72-405A-46D5-BFDA-AC0CD9DF2945}" type="parTrans" cxnId="{1F7801B2-F07C-4090-AB40-184D5513B883}">
      <dgm:prSet/>
      <dgm:spPr/>
      <dgm:t>
        <a:bodyPr/>
        <a:lstStyle/>
        <a:p>
          <a:endParaRPr lang="ru-RU"/>
        </a:p>
      </dgm:t>
    </dgm:pt>
    <dgm:pt modelId="{54C5E04C-8D12-4339-A8F2-E83CF6AF06ED}" type="sibTrans" cxnId="{1F7801B2-F07C-4090-AB40-184D5513B883}">
      <dgm:prSet/>
      <dgm:spPr/>
      <dgm:t>
        <a:bodyPr/>
        <a:lstStyle/>
        <a:p>
          <a:endParaRPr lang="ru-RU"/>
        </a:p>
      </dgm:t>
    </dgm:pt>
    <dgm:pt modelId="{397334EE-F4C0-422C-906F-C12326F74561}">
      <dgm:prSet phldrT="[Текст]"/>
      <dgm:spPr/>
      <dgm:t>
        <a:bodyPr/>
        <a:lstStyle/>
        <a:p>
          <a:r>
            <a:rPr lang="ru-RU" b="1" smtClean="0"/>
            <a:t>Приймати оптимальні педагогічні рішення в умовах невизначеності</a:t>
          </a:r>
          <a:endParaRPr lang="ru-RU" b="1" dirty="0"/>
        </a:p>
      </dgm:t>
    </dgm:pt>
    <dgm:pt modelId="{3E02C2F6-4292-4ED0-A737-2E70257176CD}" type="parTrans" cxnId="{1F6698D6-D04D-472E-AF1E-EFC498F57D8D}">
      <dgm:prSet/>
      <dgm:spPr/>
      <dgm:t>
        <a:bodyPr/>
        <a:lstStyle/>
        <a:p>
          <a:endParaRPr lang="ru-RU"/>
        </a:p>
      </dgm:t>
    </dgm:pt>
    <dgm:pt modelId="{43FAFAA2-9CB3-4A2F-8BE8-BDEE73694FFC}" type="sibTrans" cxnId="{1F6698D6-D04D-472E-AF1E-EFC498F57D8D}">
      <dgm:prSet/>
      <dgm:spPr/>
      <dgm:t>
        <a:bodyPr/>
        <a:lstStyle/>
        <a:p>
          <a:endParaRPr lang="ru-RU"/>
        </a:p>
      </dgm:t>
    </dgm:pt>
    <dgm:pt modelId="{79F1BC81-D950-48D0-A3F9-7D2E7473A45C}">
      <dgm:prSet/>
      <dgm:spPr/>
      <dgm:t>
        <a:bodyPr/>
        <a:lstStyle/>
        <a:p>
          <a:r>
            <a:rPr lang="ru-RU" b="1" smtClean="0"/>
            <a:t>Передбачати близькі та віддалені результати вирішення педагогічних задач</a:t>
          </a:r>
          <a:endParaRPr lang="ru-RU" b="1" dirty="0"/>
        </a:p>
      </dgm:t>
    </dgm:pt>
    <dgm:pt modelId="{0DF44D29-BECD-403D-8EC0-0D180CF0C948}" type="parTrans" cxnId="{E3545C4B-30A9-46D6-9525-9CD9031C2AD3}">
      <dgm:prSet/>
      <dgm:spPr/>
      <dgm:t>
        <a:bodyPr/>
        <a:lstStyle/>
        <a:p>
          <a:endParaRPr lang="ru-RU"/>
        </a:p>
      </dgm:t>
    </dgm:pt>
    <dgm:pt modelId="{49A502ED-8806-48DF-BE1D-1DB2966403EF}" type="sibTrans" cxnId="{E3545C4B-30A9-46D6-9525-9CD9031C2AD3}">
      <dgm:prSet/>
      <dgm:spPr/>
      <dgm:t>
        <a:bodyPr/>
        <a:lstStyle/>
        <a:p>
          <a:endParaRPr lang="ru-RU"/>
        </a:p>
      </dgm:t>
    </dgm:pt>
    <dgm:pt modelId="{EED2CA13-8451-4522-BCED-000DD3074D1D}">
      <dgm:prSet/>
      <dgm:spPr/>
      <dgm:t>
        <a:bodyPr/>
        <a:lstStyle/>
        <a:p>
          <a:r>
            <a:rPr lang="ru-RU" b="1" smtClean="0"/>
            <a:t>Глибоко перебудовувати педагогічні цілі у зв’язку зі змінами педагогічної ситуації</a:t>
          </a:r>
          <a:endParaRPr lang="ru-RU" b="1" dirty="0"/>
        </a:p>
      </dgm:t>
    </dgm:pt>
    <dgm:pt modelId="{41567F99-8A81-49CB-8B2A-CD2F2BCBE887}" type="parTrans" cxnId="{19CD20E2-E5B5-4C0A-A6E7-FAD140DB4CA2}">
      <dgm:prSet/>
      <dgm:spPr/>
      <dgm:t>
        <a:bodyPr/>
        <a:lstStyle/>
        <a:p>
          <a:endParaRPr lang="ru-RU"/>
        </a:p>
      </dgm:t>
    </dgm:pt>
    <dgm:pt modelId="{0E7B5098-F0B2-45F1-AB2D-CF93176974A3}" type="sibTrans" cxnId="{19CD20E2-E5B5-4C0A-A6E7-FAD140DB4CA2}">
      <dgm:prSet/>
      <dgm:spPr/>
      <dgm:t>
        <a:bodyPr/>
        <a:lstStyle/>
        <a:p>
          <a:endParaRPr lang="ru-RU"/>
        </a:p>
      </dgm:t>
    </dgm:pt>
    <dgm:pt modelId="{1B493B3E-7DBF-436B-903E-DD8BD4676F4B}">
      <dgm:prSet/>
      <dgm:spPr/>
      <dgm:t>
        <a:bodyPr/>
        <a:lstStyle/>
        <a:p>
          <a:r>
            <a:rPr lang="ru-RU" b="1" smtClean="0"/>
            <a:t>Володіти варіативним педагогічним мислення, знаходити декілька способів вирішення однієї задачі. </a:t>
          </a:r>
          <a:endParaRPr lang="ru-RU" b="1" dirty="0"/>
        </a:p>
      </dgm:t>
    </dgm:pt>
    <dgm:pt modelId="{80A0ACDE-22D6-474C-99C8-824A6958F746}" type="parTrans" cxnId="{A874BAB1-E31B-48EE-9C3B-56B7CC639E05}">
      <dgm:prSet/>
      <dgm:spPr/>
      <dgm:t>
        <a:bodyPr/>
        <a:lstStyle/>
        <a:p>
          <a:endParaRPr lang="ru-RU"/>
        </a:p>
      </dgm:t>
    </dgm:pt>
    <dgm:pt modelId="{13F5B1FA-0556-4856-B75D-0E35D89CC048}" type="sibTrans" cxnId="{A874BAB1-E31B-48EE-9C3B-56B7CC639E05}">
      <dgm:prSet/>
      <dgm:spPr/>
      <dgm:t>
        <a:bodyPr/>
        <a:lstStyle/>
        <a:p>
          <a:endParaRPr lang="ru-RU"/>
        </a:p>
      </dgm:t>
    </dgm:pt>
    <dgm:pt modelId="{2B88DA4F-4D8C-4E82-9D43-06AC8328E11F}">
      <dgm:prSet phldrT="[Текст]"/>
      <dgm:spPr/>
      <dgm:t>
        <a:bodyPr/>
        <a:lstStyle/>
        <a:p>
          <a:endParaRPr lang="ru-RU" dirty="0"/>
        </a:p>
      </dgm:t>
    </dgm:pt>
    <dgm:pt modelId="{E80ACF43-5429-4B5C-944C-80CDBBCF3368}" type="sibTrans" cxnId="{E63DFBD5-E8D1-42C5-B370-CA70D332EE91}">
      <dgm:prSet/>
      <dgm:spPr/>
      <dgm:t>
        <a:bodyPr/>
        <a:lstStyle/>
        <a:p>
          <a:endParaRPr lang="ru-RU"/>
        </a:p>
      </dgm:t>
    </dgm:pt>
    <dgm:pt modelId="{2CE7208F-B3C0-4742-8FCC-7E28CFB44EE1}" type="parTrans" cxnId="{E63DFBD5-E8D1-42C5-B370-CA70D332EE91}">
      <dgm:prSet/>
      <dgm:spPr/>
      <dgm:t>
        <a:bodyPr/>
        <a:lstStyle/>
        <a:p>
          <a:endParaRPr lang="ru-RU"/>
        </a:p>
      </dgm:t>
    </dgm:pt>
    <dgm:pt modelId="{098727FE-BE6A-41F3-BC07-637763174F89}" type="pres">
      <dgm:prSet presAssocID="{57DC5F6D-6CE8-4554-9DE0-E0800801BCD6}" presName="Name0" presStyleCnt="0">
        <dgm:presLayoutVars>
          <dgm:dir/>
          <dgm:animLvl val="lvl"/>
          <dgm:resizeHandles val="exact"/>
        </dgm:presLayoutVars>
      </dgm:prSet>
      <dgm:spPr/>
    </dgm:pt>
    <dgm:pt modelId="{6F503671-3C00-496B-9B0E-02984632E876}" type="pres">
      <dgm:prSet presAssocID="{2B88DA4F-4D8C-4E82-9D43-06AC8328E11F}" presName="Name8" presStyleCnt="0"/>
      <dgm:spPr/>
    </dgm:pt>
    <dgm:pt modelId="{82C3252C-B9DD-4329-B3D5-E32410319C79}" type="pres">
      <dgm:prSet presAssocID="{2B88DA4F-4D8C-4E82-9D43-06AC8328E11F}" presName="level" presStyleLbl="node1" presStyleIdx="0" presStyleCnt="6" custLinFactNeighborX="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B1D5D-9488-40D5-9E59-E1D5ABBAAAD3}" type="pres">
      <dgm:prSet presAssocID="{2B88DA4F-4D8C-4E82-9D43-06AC8328E1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D0608-439A-49B4-BA5D-46C9780B7B07}" type="pres">
      <dgm:prSet presAssocID="{E67710EA-C48A-4D4D-8BE7-0A5198D590C8}" presName="Name8" presStyleCnt="0"/>
      <dgm:spPr/>
    </dgm:pt>
    <dgm:pt modelId="{DE307B2D-FC74-42BB-897B-81F6AF227AF0}" type="pres">
      <dgm:prSet presAssocID="{E67710EA-C48A-4D4D-8BE7-0A5198D590C8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7A7C1-620C-44EC-85C7-7A6CCBFA5BA3}" type="pres">
      <dgm:prSet presAssocID="{E67710EA-C48A-4D4D-8BE7-0A5198D590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19C40-A034-41FA-A94A-241CB63FF239}" type="pres">
      <dgm:prSet presAssocID="{397334EE-F4C0-422C-906F-C12326F74561}" presName="Name8" presStyleCnt="0"/>
      <dgm:spPr/>
    </dgm:pt>
    <dgm:pt modelId="{5903F8B8-5A2C-4C24-BA09-9835725A2FDA}" type="pres">
      <dgm:prSet presAssocID="{397334EE-F4C0-422C-906F-C12326F7456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BC176-DE1E-4FD7-AE3E-DFE61885D380}" type="pres">
      <dgm:prSet presAssocID="{397334EE-F4C0-422C-906F-C12326F745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C395F-6014-4D73-B946-8B88797BE1F6}" type="pres">
      <dgm:prSet presAssocID="{1B493B3E-7DBF-436B-903E-DD8BD4676F4B}" presName="Name8" presStyleCnt="0"/>
      <dgm:spPr/>
    </dgm:pt>
    <dgm:pt modelId="{67B2C11A-219E-4918-A254-EA4E0AF9DCCA}" type="pres">
      <dgm:prSet presAssocID="{1B493B3E-7DBF-436B-903E-DD8BD4676F4B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DEE8C-D8A7-4E53-B787-86E1E406544E}" type="pres">
      <dgm:prSet presAssocID="{1B493B3E-7DBF-436B-903E-DD8BD4676F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82107-017A-426C-9C66-7D52B45B061C}" type="pres">
      <dgm:prSet presAssocID="{EED2CA13-8451-4522-BCED-000DD3074D1D}" presName="Name8" presStyleCnt="0"/>
      <dgm:spPr/>
    </dgm:pt>
    <dgm:pt modelId="{6E0F98A2-CB28-4C62-8F9C-A697EA994DBD}" type="pres">
      <dgm:prSet presAssocID="{EED2CA13-8451-4522-BCED-000DD3074D1D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F7B7D-07DF-4E40-99D9-A45B309DB7CF}" type="pres">
      <dgm:prSet presAssocID="{EED2CA13-8451-4522-BCED-000DD3074D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C32FC-B521-49FC-833B-27C78FDE2DBB}" type="pres">
      <dgm:prSet presAssocID="{79F1BC81-D950-48D0-A3F9-7D2E7473A45C}" presName="Name8" presStyleCnt="0"/>
      <dgm:spPr/>
    </dgm:pt>
    <dgm:pt modelId="{A2B5DAFB-4F2D-4784-AECB-5A81DABBEB6B}" type="pres">
      <dgm:prSet presAssocID="{79F1BC81-D950-48D0-A3F9-7D2E7473A45C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8365-177D-40B5-9884-2B80B9C3355C}" type="pres">
      <dgm:prSet presAssocID="{79F1BC81-D950-48D0-A3F9-7D2E7473A4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5CA69-81CD-40C7-AE7B-4D75D744F38D}" type="presOf" srcId="{2B88DA4F-4D8C-4E82-9D43-06AC8328E11F}" destId="{82C3252C-B9DD-4329-B3D5-E32410319C79}" srcOrd="0" destOrd="0" presId="urn:microsoft.com/office/officeart/2005/8/layout/pyramid1"/>
    <dgm:cxn modelId="{9219AEE7-412A-4ADC-AF3C-4D346F6D17E4}" type="presOf" srcId="{1B493B3E-7DBF-436B-903E-DD8BD4676F4B}" destId="{67B2C11A-219E-4918-A254-EA4E0AF9DCCA}" srcOrd="0" destOrd="0" presId="urn:microsoft.com/office/officeart/2005/8/layout/pyramid1"/>
    <dgm:cxn modelId="{3D19033E-671A-466C-BD8E-F740B6DF1211}" type="presOf" srcId="{57DC5F6D-6CE8-4554-9DE0-E0800801BCD6}" destId="{098727FE-BE6A-41F3-BC07-637763174F89}" srcOrd="0" destOrd="0" presId="urn:microsoft.com/office/officeart/2005/8/layout/pyramid1"/>
    <dgm:cxn modelId="{19CD20E2-E5B5-4C0A-A6E7-FAD140DB4CA2}" srcId="{57DC5F6D-6CE8-4554-9DE0-E0800801BCD6}" destId="{EED2CA13-8451-4522-BCED-000DD3074D1D}" srcOrd="4" destOrd="0" parTransId="{41567F99-8A81-49CB-8B2A-CD2F2BCBE887}" sibTransId="{0E7B5098-F0B2-45F1-AB2D-CF93176974A3}"/>
    <dgm:cxn modelId="{1F6698D6-D04D-472E-AF1E-EFC498F57D8D}" srcId="{57DC5F6D-6CE8-4554-9DE0-E0800801BCD6}" destId="{397334EE-F4C0-422C-906F-C12326F74561}" srcOrd="2" destOrd="0" parTransId="{3E02C2F6-4292-4ED0-A737-2E70257176CD}" sibTransId="{43FAFAA2-9CB3-4A2F-8BE8-BDEE73694FFC}"/>
    <dgm:cxn modelId="{A874BAB1-E31B-48EE-9C3B-56B7CC639E05}" srcId="{57DC5F6D-6CE8-4554-9DE0-E0800801BCD6}" destId="{1B493B3E-7DBF-436B-903E-DD8BD4676F4B}" srcOrd="3" destOrd="0" parTransId="{80A0ACDE-22D6-474C-99C8-824A6958F746}" sibTransId="{13F5B1FA-0556-4856-B75D-0E35D89CC048}"/>
    <dgm:cxn modelId="{90A7CB0B-6086-4C77-B963-98ACAE8800AB}" type="presOf" srcId="{79F1BC81-D950-48D0-A3F9-7D2E7473A45C}" destId="{20A98365-177D-40B5-9884-2B80B9C3355C}" srcOrd="1" destOrd="0" presId="urn:microsoft.com/office/officeart/2005/8/layout/pyramid1"/>
    <dgm:cxn modelId="{1F7801B2-F07C-4090-AB40-184D5513B883}" srcId="{57DC5F6D-6CE8-4554-9DE0-E0800801BCD6}" destId="{E67710EA-C48A-4D4D-8BE7-0A5198D590C8}" srcOrd="1" destOrd="0" parTransId="{C1642A72-405A-46D5-BFDA-AC0CD9DF2945}" sibTransId="{54C5E04C-8D12-4339-A8F2-E83CF6AF06ED}"/>
    <dgm:cxn modelId="{AF2D8D79-D906-48E2-B1F3-42780560EDEE}" type="presOf" srcId="{EED2CA13-8451-4522-BCED-000DD3074D1D}" destId="{F43F7B7D-07DF-4E40-99D9-A45B309DB7CF}" srcOrd="1" destOrd="0" presId="urn:microsoft.com/office/officeart/2005/8/layout/pyramid1"/>
    <dgm:cxn modelId="{BB01E40F-F9E9-4AE0-A607-F978D1793137}" type="presOf" srcId="{2B88DA4F-4D8C-4E82-9D43-06AC8328E11F}" destId="{B69B1D5D-9488-40D5-9E59-E1D5ABBAAAD3}" srcOrd="1" destOrd="0" presId="urn:microsoft.com/office/officeart/2005/8/layout/pyramid1"/>
    <dgm:cxn modelId="{F887AB6D-EE3B-49C2-AD24-8BE481D53979}" type="presOf" srcId="{E67710EA-C48A-4D4D-8BE7-0A5198D590C8}" destId="{DE307B2D-FC74-42BB-897B-81F6AF227AF0}" srcOrd="0" destOrd="0" presId="urn:microsoft.com/office/officeart/2005/8/layout/pyramid1"/>
    <dgm:cxn modelId="{06A694FC-F8F3-4B90-BDB2-926C593B996B}" type="presOf" srcId="{1B493B3E-7DBF-436B-903E-DD8BD4676F4B}" destId="{A18DEE8C-D8A7-4E53-B787-86E1E406544E}" srcOrd="1" destOrd="0" presId="urn:microsoft.com/office/officeart/2005/8/layout/pyramid1"/>
    <dgm:cxn modelId="{D73F746C-72F3-410A-AC27-4370104D0C57}" type="presOf" srcId="{EED2CA13-8451-4522-BCED-000DD3074D1D}" destId="{6E0F98A2-CB28-4C62-8F9C-A697EA994DBD}" srcOrd="0" destOrd="0" presId="urn:microsoft.com/office/officeart/2005/8/layout/pyramid1"/>
    <dgm:cxn modelId="{EE93E490-9CDA-4904-9728-D070EC2070EA}" type="presOf" srcId="{397334EE-F4C0-422C-906F-C12326F74561}" destId="{22CBC176-DE1E-4FD7-AE3E-DFE61885D380}" srcOrd="1" destOrd="0" presId="urn:microsoft.com/office/officeart/2005/8/layout/pyramid1"/>
    <dgm:cxn modelId="{E3545C4B-30A9-46D6-9525-9CD9031C2AD3}" srcId="{57DC5F6D-6CE8-4554-9DE0-E0800801BCD6}" destId="{79F1BC81-D950-48D0-A3F9-7D2E7473A45C}" srcOrd="5" destOrd="0" parTransId="{0DF44D29-BECD-403D-8EC0-0D180CF0C948}" sibTransId="{49A502ED-8806-48DF-BE1D-1DB2966403EF}"/>
    <dgm:cxn modelId="{87D6EFC9-D28F-45E7-939A-D279FFC4A421}" type="presOf" srcId="{79F1BC81-D950-48D0-A3F9-7D2E7473A45C}" destId="{A2B5DAFB-4F2D-4784-AECB-5A81DABBEB6B}" srcOrd="0" destOrd="0" presId="urn:microsoft.com/office/officeart/2005/8/layout/pyramid1"/>
    <dgm:cxn modelId="{CB270CBF-5AFF-47A6-A76A-BB8B7B407847}" type="presOf" srcId="{E67710EA-C48A-4D4D-8BE7-0A5198D590C8}" destId="{E567A7C1-620C-44EC-85C7-7A6CCBFA5BA3}" srcOrd="1" destOrd="0" presId="urn:microsoft.com/office/officeart/2005/8/layout/pyramid1"/>
    <dgm:cxn modelId="{E63DFBD5-E8D1-42C5-B370-CA70D332EE91}" srcId="{57DC5F6D-6CE8-4554-9DE0-E0800801BCD6}" destId="{2B88DA4F-4D8C-4E82-9D43-06AC8328E11F}" srcOrd="0" destOrd="0" parTransId="{2CE7208F-B3C0-4742-8FCC-7E28CFB44EE1}" sibTransId="{E80ACF43-5429-4B5C-944C-80CDBBCF3368}"/>
    <dgm:cxn modelId="{266401CD-B18A-49DC-9476-D6F643EB7D1B}" type="presOf" srcId="{397334EE-F4C0-422C-906F-C12326F74561}" destId="{5903F8B8-5A2C-4C24-BA09-9835725A2FDA}" srcOrd="0" destOrd="0" presId="urn:microsoft.com/office/officeart/2005/8/layout/pyramid1"/>
    <dgm:cxn modelId="{0F996C4A-5630-4CEE-B365-4360E3DC8AE3}" type="presParOf" srcId="{098727FE-BE6A-41F3-BC07-637763174F89}" destId="{6F503671-3C00-496B-9B0E-02984632E876}" srcOrd="0" destOrd="0" presId="urn:microsoft.com/office/officeart/2005/8/layout/pyramid1"/>
    <dgm:cxn modelId="{BFBEA102-8EC5-4223-92DF-AB01ABF8EE56}" type="presParOf" srcId="{6F503671-3C00-496B-9B0E-02984632E876}" destId="{82C3252C-B9DD-4329-B3D5-E32410319C79}" srcOrd="0" destOrd="0" presId="urn:microsoft.com/office/officeart/2005/8/layout/pyramid1"/>
    <dgm:cxn modelId="{39A0F709-20CF-41E7-B661-C5DCCCD7C50D}" type="presParOf" srcId="{6F503671-3C00-496B-9B0E-02984632E876}" destId="{B69B1D5D-9488-40D5-9E59-E1D5ABBAAAD3}" srcOrd="1" destOrd="0" presId="urn:microsoft.com/office/officeart/2005/8/layout/pyramid1"/>
    <dgm:cxn modelId="{7152109A-530A-4AFE-ADDD-0E18F618E119}" type="presParOf" srcId="{098727FE-BE6A-41F3-BC07-637763174F89}" destId="{B02D0608-439A-49B4-BA5D-46C9780B7B07}" srcOrd="1" destOrd="0" presId="urn:microsoft.com/office/officeart/2005/8/layout/pyramid1"/>
    <dgm:cxn modelId="{3D4FF3B0-BDB7-4B09-A3A9-3B3B99E52F03}" type="presParOf" srcId="{B02D0608-439A-49B4-BA5D-46C9780B7B07}" destId="{DE307B2D-FC74-42BB-897B-81F6AF227AF0}" srcOrd="0" destOrd="0" presId="urn:microsoft.com/office/officeart/2005/8/layout/pyramid1"/>
    <dgm:cxn modelId="{42EE4091-3234-42D3-9668-8727C4A130C9}" type="presParOf" srcId="{B02D0608-439A-49B4-BA5D-46C9780B7B07}" destId="{E567A7C1-620C-44EC-85C7-7A6CCBFA5BA3}" srcOrd="1" destOrd="0" presId="urn:microsoft.com/office/officeart/2005/8/layout/pyramid1"/>
    <dgm:cxn modelId="{E8A2F8A3-53FF-41BA-97D0-7CB3BE31A173}" type="presParOf" srcId="{098727FE-BE6A-41F3-BC07-637763174F89}" destId="{F3619C40-A034-41FA-A94A-241CB63FF239}" srcOrd="2" destOrd="0" presId="urn:microsoft.com/office/officeart/2005/8/layout/pyramid1"/>
    <dgm:cxn modelId="{59ECADC5-C28C-440E-A7B9-AD65E60F63E8}" type="presParOf" srcId="{F3619C40-A034-41FA-A94A-241CB63FF239}" destId="{5903F8B8-5A2C-4C24-BA09-9835725A2FDA}" srcOrd="0" destOrd="0" presId="urn:microsoft.com/office/officeart/2005/8/layout/pyramid1"/>
    <dgm:cxn modelId="{EF412C60-290C-4201-BF07-29D3930021B2}" type="presParOf" srcId="{F3619C40-A034-41FA-A94A-241CB63FF239}" destId="{22CBC176-DE1E-4FD7-AE3E-DFE61885D380}" srcOrd="1" destOrd="0" presId="urn:microsoft.com/office/officeart/2005/8/layout/pyramid1"/>
    <dgm:cxn modelId="{E95144EB-5C72-439B-B156-C9B3D7833123}" type="presParOf" srcId="{098727FE-BE6A-41F3-BC07-637763174F89}" destId="{0D3C395F-6014-4D73-B946-8B88797BE1F6}" srcOrd="3" destOrd="0" presId="urn:microsoft.com/office/officeart/2005/8/layout/pyramid1"/>
    <dgm:cxn modelId="{8732B734-2187-43A6-A97B-F93E5EF2F3F3}" type="presParOf" srcId="{0D3C395F-6014-4D73-B946-8B88797BE1F6}" destId="{67B2C11A-219E-4918-A254-EA4E0AF9DCCA}" srcOrd="0" destOrd="0" presId="urn:microsoft.com/office/officeart/2005/8/layout/pyramid1"/>
    <dgm:cxn modelId="{8C1DA29D-6664-4C9F-9F94-65CE1F61B53F}" type="presParOf" srcId="{0D3C395F-6014-4D73-B946-8B88797BE1F6}" destId="{A18DEE8C-D8A7-4E53-B787-86E1E406544E}" srcOrd="1" destOrd="0" presId="urn:microsoft.com/office/officeart/2005/8/layout/pyramid1"/>
    <dgm:cxn modelId="{CB610B59-BBCA-431F-8171-A1F2A2AEC0A5}" type="presParOf" srcId="{098727FE-BE6A-41F3-BC07-637763174F89}" destId="{12682107-017A-426C-9C66-7D52B45B061C}" srcOrd="4" destOrd="0" presId="urn:microsoft.com/office/officeart/2005/8/layout/pyramid1"/>
    <dgm:cxn modelId="{C6E07CAD-AEA0-4092-8606-1EE5E7C17CC2}" type="presParOf" srcId="{12682107-017A-426C-9C66-7D52B45B061C}" destId="{6E0F98A2-CB28-4C62-8F9C-A697EA994DBD}" srcOrd="0" destOrd="0" presId="urn:microsoft.com/office/officeart/2005/8/layout/pyramid1"/>
    <dgm:cxn modelId="{4F659518-FD0F-4B9B-B3A4-6CCC0E307BD6}" type="presParOf" srcId="{12682107-017A-426C-9C66-7D52B45B061C}" destId="{F43F7B7D-07DF-4E40-99D9-A45B309DB7CF}" srcOrd="1" destOrd="0" presId="urn:microsoft.com/office/officeart/2005/8/layout/pyramid1"/>
    <dgm:cxn modelId="{70588B90-D691-4F67-8410-08CCB2B8C21D}" type="presParOf" srcId="{098727FE-BE6A-41F3-BC07-637763174F89}" destId="{07DC32FC-B521-49FC-833B-27C78FDE2DBB}" srcOrd="5" destOrd="0" presId="urn:microsoft.com/office/officeart/2005/8/layout/pyramid1"/>
    <dgm:cxn modelId="{BCBAC5E7-BB1C-4D0F-874A-5E6F05B8655A}" type="presParOf" srcId="{07DC32FC-B521-49FC-833B-27C78FDE2DBB}" destId="{A2B5DAFB-4F2D-4784-AECB-5A81DABBEB6B}" srcOrd="0" destOrd="0" presId="urn:microsoft.com/office/officeart/2005/8/layout/pyramid1"/>
    <dgm:cxn modelId="{5C101D41-60E5-4968-80A2-D1844882F3CD}" type="presParOf" srcId="{07DC32FC-B521-49FC-833B-27C78FDE2DBB}" destId="{20A98365-177D-40B5-9884-2B80B9C3355C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FED6-010F-422B-AE81-28672F139B1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6CC2-380A-40B7-A0A8-AB73DD3DF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2F10-5314-4C4D-865C-0CE3C3497FC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8949-2BD6-4D2F-BEEC-745DF589B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BFA2-D633-45DC-BE85-E1A09B1A7FB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A967-394B-48B7-9D98-254EC6BE5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80AF-74EB-4C6E-8DC3-1D0A3E4DA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10A9-CF13-4DCB-A102-8FF45D5090E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E0B0D3B-0D6E-4E0F-9579-A4A916752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2436-D5EC-4E0C-994B-A8F5669566D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A7E7-E559-48C7-AE0B-E1611058D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EC93-14B7-4F0F-B0D1-0193A30A50F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5A15FC-B524-4D36-9DB0-306287A49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7FAB-5625-452A-AECF-A857BA040B4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7492-11C4-4FAF-863D-C40C1653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091D-8BB0-4B23-949A-C33C7845116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13C4C2C-3935-47EE-8EEA-BA143FA85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0CF7-D5BD-4AD0-8F6D-F334957B709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A8FA-974D-469E-B5F0-1B1CAC4E4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2CC8-2A07-45BF-BA25-880A34397037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56C7CD-25B8-40AA-BC37-BCF4CD63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9DE7-E0AE-4AEB-89F8-30B9E4165B9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1119-313F-4528-AD99-B61C8AF40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534736-9FDD-4748-ABE3-FE737DAE6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EB2A-7CE6-4193-BC0A-30966B6AEF2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5897-DC32-4DEF-AC24-3D3EDE709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82B1-CB7C-4EB3-8EC8-7417D12FD51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5729-AD42-402F-9CBE-8981922A7A4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C905-E6FE-4D74-842E-6F51CF276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680B-0A92-436D-BB40-5F4703270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A844-101B-4456-B855-B7B324F08EF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B200-2E23-4AEB-9A26-C128A5DDE69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D9E622-9AED-4390-A1DA-6949905D0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6EDB-D5D6-420E-854E-B5E6D2B4D1E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3196-F78D-47BD-8663-F122AB64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70BA-C220-4850-B00B-B8F2E4C146F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B12B4ED-5707-4410-B8FF-426F1606F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0E2B-85A9-441C-96C9-BCABE44CE0F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4B19-8E97-492C-A1A3-B6D72D11B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3157-71C8-42D8-BB40-723EF25D89C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ED8DC23-B6BA-4774-9F43-5E0DCDFF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018A-F8A6-4161-9F96-1F425B3ADA3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1E0D-B49C-48FB-85FF-15BF60BD5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24E6-8A8B-43C2-A662-904E5987C1C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CBBD-98EC-4FF4-8912-AD348D75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03C-1E86-47E0-B1C2-C112A792B60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9D5A08-B2A4-4529-AE98-4A77A7460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56C5EBF-81D1-4F77-88C0-E0C40A63A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EFC7-8C89-4CAE-A2B0-5F1026E649C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9F1B-99EA-4D3C-B460-516BE096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5E7F5-160D-4B47-89D8-81FE1FE0D13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5EF7-4351-45F7-8243-547341658CE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BE08-0A83-4230-9C88-B8F82DBA6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AC66-9DF8-4288-BAA5-A1FA4592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D16D-B1A6-4F5C-A9E8-E00E519CEF7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048FFAF-5EA7-43FF-94C4-F58EEB8DB07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E59601-B712-4396-8633-AA756E2A8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011A26-C530-4080-B3F5-8FA19170C3E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1652AC-21D5-431B-A769-B7036B9DF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9DA2ABB-17C6-4E00-9817-C83B6AEC10B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FC2BFC-08EB-428B-85A1-46F6F64F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A3AABE-BAD4-44C7-AD05-BE3C5A1D7A3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07C966-AD14-497E-90B4-6EED3D0FB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34E32-F931-4ECA-A318-5A3223A7595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C334C7-D1C8-4B6E-AA60-A8A0E203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CFC0-5C10-47E6-9257-C65C42BC55A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75DE-CD77-4CF7-B1E1-F689096B4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5A74A4-95BA-4E80-AF73-1255B3BBA72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D74C8-5869-4996-8172-3B9A08E6D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775B-D9E8-4CBF-83BC-1A612F23324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66B3-0819-4B1F-8D81-EC63859F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27AAE3F-D9D8-4146-901B-4DB1C89138F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62A26AB-0C42-4A04-8A35-5C320546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2C95506-8CDC-4042-AACB-482173E60D1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4F9D4C7-F438-4FB0-9825-839189256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26D0-1FE9-4E4D-85B3-82B3EE67A2F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5BC3-D0CA-49D5-A201-0B708A87D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ACEA-2D0E-41FF-9DB5-9B80B0C30ED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328F-B2C6-415A-A5D4-5D1E5F217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9D4FA9D-3CC4-4B95-867F-0C3D6C37350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B7C930-DB49-4355-B5A9-4FACB3B1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3FD0-5E89-4D8E-8DC5-61778F91D23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0162-06A2-4320-B5F7-C2FFC52D7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9925D4-BEC1-45F8-B8B4-F3101386E5A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601F13-0C44-4F4C-AF5E-84848402C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F9C7F-2F90-4EE1-8DA5-ECBCEFCEC46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8C921-05AF-485F-A9EC-C6D559B4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4181-AA2E-4A8D-950D-AC23BF99855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6768-FD5A-4CA5-A0E9-DE14702D8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9C807-7840-4BBA-8C3A-B0CD5BD8617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E9815F-8970-4A9C-A38B-5520C0E2A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722B7D-921C-417A-B2E5-A2D5AEA2038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E28AC-574A-474C-BB52-647AF92C9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DAF6-0B40-48D7-B323-242C2C33A32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A807-F37B-4A35-9F3F-0D844BB45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F6AC50-4324-4987-95E0-EB8E451DD48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240CB8-72AC-4475-89BA-74C14A817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C74579F-6A98-4EDE-8561-5B24119C39D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8950AA-861A-497E-A554-BC61DA78C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50FF-CA6E-439F-A353-4569CBEA85F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DFF9-EDB1-4AEA-A064-00A07CD6B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DADA-2A0E-4646-8851-09A0C346C4B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398E-8867-4816-AAD0-06F789BDA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93F7-39F3-4D47-AE78-75ACA563288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F1E67-A6D1-4A89-8959-02BB836C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AB70-CD01-4C77-8DB9-9DF90430ED8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C560-DBC8-45B8-AA2A-136E4DFCD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0AFD-E109-462F-9084-0DDCE941E12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B146-4B43-487A-8723-095A1796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20F7E-F54A-4DCD-9A91-555720A9743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60B0-68D5-46E5-BE29-9835C7CE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0051-063F-48DC-9ADF-68566C0D620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43E1-A917-46DF-89AE-F3A717D7C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54A8-6C65-4612-944F-7AD88C2F2CC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E17F-591C-4B9F-8438-3C1DAA79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FC1DB9-6742-4D9B-995C-25E7CF7859F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DB1FAB-ABEE-4986-B1FF-F7D14CBA4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2D5D7F-DAF1-4E14-A247-D3FFF866FCB7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67387-8329-419B-81CE-4F0740F3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73DA-BC24-4933-931D-E611B81DBFE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E912-3BCC-44EA-87FA-5B3C58AA3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C527-1F95-4CDB-BC04-CC44EF859A9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D947-C9E7-4C87-853C-8B8B50528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1141-D93F-48FF-AB07-CCFD65D645A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6173-A65A-4B2C-BD3F-44DDCAAB0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77F6-FC47-4114-95E7-B7BF1A5CB76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ED35-2AAA-4E6B-8952-B9FAEACA4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07C4-9A49-4DBB-A860-45166146C58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D9E4-A0D4-4CC9-93C8-A0BF4492B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122B-9ACD-494D-A78C-626981594D9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C54D-9FD1-4622-A752-BE511C073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5961-8DF5-4875-BABE-D88F6B63FB2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7A0A-24FA-477E-8E7D-DA9667756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CACD-26D2-4381-A46D-02CDB55FE65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5B52-6108-4A7E-92CC-E73B5B64F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9AA1-D5C6-4068-B800-37CFE48C611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CAD7-F327-493D-B82F-FDB18CA98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DD72-2175-4FCD-80A5-7E8622BA248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B416-5A43-4416-8BE9-91D7FBF9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F78C-BD46-4DE0-9C44-1A8EA7221A3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FF1E-5756-49A0-8D06-7834EBB26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4241-6986-42CB-AA85-06568DDCA81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2596-6A0B-4F31-8EE9-0BA503891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2105-A25D-494F-B129-84127CE76D9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C462-79CF-4314-BC00-C42CDDFC1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41D0-9385-42AF-975E-C7C04025634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F650-ADF2-40A3-A31F-FDEEDDB0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48AD-756B-429B-90AA-F791D08D136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BD8A-A258-43C6-A39D-EFDD11C9A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AAAB-59B2-4A95-9F61-9C2B01FBE31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A07D-3595-4D59-B998-9536E83F6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9649F-B5BA-4203-A84B-D93E84BA6D0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34AC9F-8D9C-4798-ABC5-4274A48D4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  <p:sldLayoutId id="2147483800" r:id="rId12"/>
  </p:sldLayoutIdLst>
  <p:transition spd="slow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0B1A54C-DC73-41FE-81D0-33F53B39418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4172A0-AB61-41DA-A560-6BA2394DF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50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51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slow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F5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9B47227-EA6B-48C9-B5C8-0D3D11DBB8A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3E0C34-D108-47E8-8C5B-8C7D3F79B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6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A5E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B2E94D1-B67D-4CF4-A828-671C6EC86B5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03BC97F-051D-48EB-B655-E5FC85C2C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892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787" r:id="rId7"/>
    <p:sldLayoutId id="2147483829" r:id="rId8"/>
    <p:sldLayoutId id="2147483830" r:id="rId9"/>
    <p:sldLayoutId id="2147483786" r:id="rId10"/>
    <p:sldLayoutId id="2147483785" r:id="rId11"/>
  </p:sldLayoutIdLst>
  <p:transition spd="slow">
    <p:strips dir="ld"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003EB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003EB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0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77C9CA-C71C-432F-A4C9-FDB8A2695CA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3C8BAD3-C3A7-46B5-9363-EDED1B60E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791" r:id="rId2"/>
    <p:sldLayoutId id="2147483832" r:id="rId3"/>
    <p:sldLayoutId id="2147483833" r:id="rId4"/>
    <p:sldLayoutId id="2147483834" r:id="rId5"/>
    <p:sldLayoutId id="2147483835" r:id="rId6"/>
    <p:sldLayoutId id="2147483790" r:id="rId7"/>
    <p:sldLayoutId id="2147483836" r:id="rId8"/>
    <p:sldLayoutId id="2147483837" r:id="rId9"/>
    <p:sldLayoutId id="2147483789" r:id="rId10"/>
    <p:sldLayoutId id="2147483788" r:id="rId11"/>
  </p:sldLayoutIdLst>
  <p:transition spd="slow"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349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A865B2-EBF4-4366-9A5D-E92CC6B228C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8ADD12A-0C81-4182-AAD3-A802F48E9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796" r:id="rId3"/>
    <p:sldLayoutId id="2147483795" r:id="rId4"/>
    <p:sldLayoutId id="2147483794" r:id="rId5"/>
    <p:sldLayoutId id="2147483840" r:id="rId6"/>
    <p:sldLayoutId id="2147483841" r:id="rId7"/>
    <p:sldLayoutId id="2147483793" r:id="rId8"/>
    <p:sldLayoutId id="2147483792" r:id="rId9"/>
  </p:sldLayoutIdLst>
  <p:transition spd="slow"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578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E3B99-DDE4-4D8E-AD1F-832D46FF6C8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CE4FE6-9D45-4BFE-AA2E-EC2E8C7ED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799" r:id="rId4"/>
    <p:sldLayoutId id="2147483845" r:id="rId5"/>
    <p:sldLayoutId id="2147483798" r:id="rId6"/>
    <p:sldLayoutId id="2147483846" r:id="rId7"/>
    <p:sldLayoutId id="2147483847" r:id="rId8"/>
    <p:sldLayoutId id="2147483848" r:id="rId9"/>
    <p:sldLayoutId id="2147483797" r:id="rId10"/>
    <p:sldLayoutId id="2147483849" r:id="rId11"/>
  </p:sldLayoutIdLst>
  <p:transition spd="slow"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864399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 Antiqua" pitchFamily="18" charset="0"/>
              </a:rPr>
              <a:t>Інновація  -  це осмислене привнесення  нових  елементів,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 Antiqua" pitchFamily="18" charset="0"/>
              </a:rPr>
              <a:t> що допомагає змінювати  саму освітню  ситуацію.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 Antiqua" pitchFamily="18" charset="0"/>
              </a:rPr>
              <a:t/>
            </a:r>
            <a:br>
              <a:rPr lang="uk-UA" sz="2400" dirty="0">
                <a:latin typeface="Book Antiqua" pitchFamily="18" charset="0"/>
              </a:rPr>
            </a:br>
            <a:r>
              <a:rPr lang="uk-UA" sz="2400" dirty="0">
                <a:latin typeface="Book Antiqua" pitchFamily="18" charset="0"/>
              </a:rPr>
              <a:t>                                                         М.  </a:t>
            </a:r>
            <a:r>
              <a:rPr lang="uk-UA" sz="2400" dirty="0" err="1">
                <a:latin typeface="Book Antiqua" pitchFamily="18" charset="0"/>
              </a:rPr>
              <a:t>Поташник</a:t>
            </a:r>
            <a:endParaRPr lang="ru-RU" sz="2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571480"/>
            <a:ext cx="7500990" cy="25538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Впровадження інновацій в навчально-виховний процес закладу освіти 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14313" y="1071563"/>
            <a:ext cx="8858250" cy="4929187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307" name="TextBox 1"/>
          <p:cNvSpPr txBox="1">
            <a:spLocks noChangeArrowheads="1"/>
          </p:cNvSpPr>
          <p:nvPr/>
        </p:nvSpPr>
        <p:spPr bwMode="auto">
          <a:xfrm>
            <a:off x="214313" y="1000125"/>
            <a:ext cx="8929687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Інноваційна компетентність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система мотивів, знань, умінь, навичок, особистісних якостей педагога, що забезпечує ефективність використання нових педагогічних технологій у роботі з дітьми.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Інноваційна культура педагога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система освоєних особистістю педагогічних засобів, що забезпечують інноваційний спосіб діяльності, системоутворюючим елементом якої є цінності інноваційного плану. </a:t>
            </a:r>
          </a:p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к. п.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виконує раціонально-праксіологічну, організаційно-впорядковуючу, описово-пояснювальну, прогностико-управлінську, евристико-пізнавальну і комунікативно-трансляційну функції.</a:t>
            </a:r>
          </a:p>
          <a:p>
            <a:pPr>
              <a:lnSpc>
                <a:spcPts val="2400"/>
              </a:lnSpc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Інноваційна педагогічна діяльність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заснована на осмисленні практичного педагогічного досвіду цілеспрямована педагогічна діяльність, зорієнтована на зміну та розвиток навчально-виховного процесу з метою досягнення вищих результатів, одержання нового</a:t>
            </a:r>
          </a:p>
          <a:p>
            <a:pPr>
              <a:lnSpc>
                <a:spcPts val="24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знання, формування якісно іншої педагогічної практики.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42875" y="785813"/>
            <a:ext cx="8858250" cy="51435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«Я» (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світовідчуття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засновані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новому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невикористовувані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педагогічною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комплекс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навчально-пізнавальну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тих, хто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навчається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цілеспрямований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Book Antiqua" pitchFamily="18" charset="0"/>
              </a:rPr>
              <a:t>Класифікація педагогічних  інновацій за  мірою новизни та потенціалом</a:t>
            </a:r>
            <a:endParaRPr lang="ru-RU" sz="3600" b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1406" y="1585913"/>
          <a:ext cx="8929749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1"/>
          <p:cNvGrpSpPr>
            <a:grpSpLocks/>
          </p:cNvGrpSpPr>
          <p:nvPr/>
        </p:nvGrpSpPr>
        <p:grpSpPr bwMode="auto">
          <a:xfrm>
            <a:off x="142875" y="642938"/>
            <a:ext cx="8858250" cy="5999162"/>
            <a:chOff x="891" y="4017"/>
            <a:chExt cx="6516" cy="2795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2573" y="4017"/>
              <a:ext cx="3100" cy="164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Aft>
                  <a:spcPts val="1000"/>
                </a:spcAft>
                <a:defRPr/>
              </a:pPr>
              <a:endParaRPr lang="uk-UA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endParaRPr lang="uk-UA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uk-UA" sz="2400" b="1" i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 Antiqua" pitchFamily="18" charset="0"/>
                </a:rPr>
                <a:t>КЛАСИФІКАЦІЯ ІННОВАЦІЙ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891" y="4263"/>
              <a:ext cx="2116" cy="1327"/>
            </a:xfrm>
            <a:prstGeom prst="rightArrowCallout">
              <a:avLst>
                <a:gd name="adj1" fmla="val 25000"/>
                <a:gd name="adj2" fmla="val 25000"/>
                <a:gd name="adj3" fmla="val 34722"/>
                <a:gd name="adj4" fmla="val 6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5107" y="4256"/>
              <a:ext cx="2300" cy="1299"/>
            </a:xfrm>
            <a:prstGeom prst="leftArrowCallout">
              <a:avLst>
                <a:gd name="adj1" fmla="val 25000"/>
                <a:gd name="adj2" fmla="val 25000"/>
                <a:gd name="adj3" fmla="val 39931"/>
                <a:gd name="adj4" fmla="val 6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spcBef>
                  <a:spcPts val="1000"/>
                </a:spcBef>
                <a:spcAft>
                  <a:spcPts val="1000"/>
                </a:spcAft>
                <a:defRPr/>
              </a:pPr>
              <a:endParaRPr lang="ru-RU" sz="20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2707" y="5480"/>
              <a:ext cx="2700" cy="1332"/>
            </a:xfrm>
            <a:prstGeom prst="upArrowCallout">
              <a:avLst>
                <a:gd name="adj1" fmla="val 62040"/>
                <a:gd name="adj2" fmla="val 62040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defRPr/>
              </a:pPr>
              <a:endParaRPr lang="ru-RU" sz="2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01379" name="Прямоугольник 8"/>
          <p:cNvSpPr>
            <a:spLocks noChangeArrowheads="1"/>
          </p:cNvSpPr>
          <p:nvPr/>
        </p:nvSpPr>
        <p:spPr bwMode="auto">
          <a:xfrm>
            <a:off x="285750" y="1500188"/>
            <a:ext cx="20716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C00000"/>
                </a:solidFill>
                <a:latin typeface="Calibri" pitchFamily="34" charset="0"/>
              </a:rPr>
              <a:t>1.Психолого-педагогічні інновації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 : </a:t>
            </a:r>
            <a:r>
              <a:rPr lang="uk-UA">
                <a:latin typeface="Calibri" pitchFamily="34" charset="0"/>
              </a:rPr>
              <a:t>нововведення у навчальному, виховному та управлінському процесах.</a:t>
            </a:r>
          </a:p>
        </p:txBody>
      </p:sp>
      <p:sp>
        <p:nvSpPr>
          <p:cNvPr id="101380" name="Прямоугольник 9"/>
          <p:cNvSpPr>
            <a:spLocks noChangeArrowheads="1"/>
          </p:cNvSpPr>
          <p:nvPr/>
        </p:nvSpPr>
        <p:spPr bwMode="auto">
          <a:xfrm>
            <a:off x="7000875" y="1571625"/>
            <a:ext cx="19288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2.</a:t>
            </a:r>
            <a:r>
              <a:rPr lang="uk-UA" sz="2000" b="1" i="1">
                <a:solidFill>
                  <a:srgbClr val="C00000"/>
                </a:solidFill>
                <a:latin typeface="Calibri" pitchFamily="34" charset="0"/>
              </a:rPr>
              <a:t>Науково-виробничі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uk-UA">
                <a:latin typeface="Calibri" pitchFamily="34" charset="0"/>
              </a:rPr>
              <a:t>комп</a:t>
            </a:r>
            <a:r>
              <a:rPr lang="en-US">
                <a:latin typeface="Calibri" pitchFamily="34" charset="0"/>
              </a:rPr>
              <a:t>’</a:t>
            </a:r>
            <a:r>
              <a:rPr lang="uk-UA">
                <a:latin typeface="Calibri" pitchFamily="34" charset="0"/>
              </a:rPr>
              <a:t>ютеризація, телекомунікація, матеріально – технічне оснащення.</a:t>
            </a:r>
          </a:p>
        </p:txBody>
      </p:sp>
      <p:sp>
        <p:nvSpPr>
          <p:cNvPr id="101381" name="Прямоугольник 10"/>
          <p:cNvSpPr>
            <a:spLocks noChangeArrowheads="1"/>
          </p:cNvSpPr>
          <p:nvPr/>
        </p:nvSpPr>
        <p:spPr bwMode="auto">
          <a:xfrm>
            <a:off x="2714625" y="4929188"/>
            <a:ext cx="3429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3.</a:t>
            </a:r>
            <a:r>
              <a:rPr lang="uk-UA" sz="2000" b="1" i="1">
                <a:solidFill>
                  <a:srgbClr val="C00000"/>
                </a:solidFill>
                <a:latin typeface="Calibri" pitchFamily="34" charset="0"/>
              </a:rPr>
              <a:t>Соціально-економічні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uk-UA">
                <a:latin typeface="Calibri" pitchFamily="34" charset="0"/>
              </a:rPr>
              <a:t> сучасні технології розвитку особистості; правове забезпечення  освіти; нововведення в економіку освіти.</a:t>
            </a:r>
            <a:endParaRPr lang="ru-RU">
              <a:latin typeface="Calibri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2"/>
          <p:cNvSpPr txBox="1">
            <a:spLocks noChangeArrowheads="1"/>
          </p:cNvSpPr>
          <p:nvPr/>
        </p:nvSpPr>
        <p:spPr bwMode="auto">
          <a:xfrm>
            <a:off x="571500" y="285750"/>
            <a:ext cx="80724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</a:p>
          <a:p>
            <a:r>
              <a:rPr lang="ru-RU">
                <a:latin typeface="Calibri" pitchFamily="34" charset="0"/>
              </a:rPr>
              <a:t>	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Проблема розвитку інноваційного потенціалу вчителя в останнє десятиліття широко розглядається в роботах М.В. Кларін, В.Я. Ляудіс,    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Л.С. Подимова, С.Д. Полякова, Н.Р. Юсуфбекова де розкривається сутність нововведень в галузі освіти. Науковому обгрунтуванню системи управління інноваційними процесами, визначення критеріїв оцінки діяльності вчителів - новаторів присвячені дослідження В.П. Кваші, Н.В. Коноплін, В.М. Лазарєва, М.М. Поташника, А. Тубельского, Т.І. Шамовой, О.Г. Хмарка. Механізми педагогічної творчості, що є основою інноваційної діяльності вчителя, проаналізовано в працях В.І. Загвязинского, С.Б. Елканова, В.А. Кан-Каліка,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Н.В. Кухарева, В.Я. Ляудіс, А.К. Маркової, Л.М. Митіної, Л.М. Фрідмана. 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	Під інноваційним потенціалом педагога ми розуміємо сукупність соціокультурних і творчих характеристик особистості педагога, що виражає готовність удосконалювати педагогічну діяльність та наявність внутрішніх, що забезпечують цю готовність, засобів і методів. В інноваційний потенціал педагога також включається бажання і можливість розвивати свої інтереси та уявлення, шукати власні нетрадиційні рішення виникаючих проблем, сприймати і творчо втілювати вже існуючі нестандартні підходи в освіті.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500063" y="571500"/>
            <a:ext cx="81438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	Для успішної роботи в області інноваційної педагогіки вчитель повинен володіти наступними характеристиками:</a:t>
            </a:r>
          </a:p>
          <a:p>
            <a:pPr>
              <a:buFontTx/>
              <a:buBlip>
                <a:blip r:embed="rId3"/>
              </a:buBlip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творчою здатністю генерувати і продукувати нові уявлення та ідеї, проектувати і моделювати їх у практичних формах, у конкретній діяльності;</a:t>
            </a:r>
          </a:p>
          <a:p>
            <a:pPr>
              <a:buFontTx/>
              <a:buBlip>
                <a:blip r:embed="rId3"/>
              </a:buBlip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культурно-естетичної розвиненістю і освіченістю, що припускає інтелектуальну і емоційну розвиненість і високий рівень культурної письменності педагога;</a:t>
            </a:r>
          </a:p>
          <a:p>
            <a:pPr>
              <a:buFontTx/>
              <a:buBlip>
                <a:blip r:embed="rId3"/>
              </a:buBlip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відкритістю особистості до нового, що базується на толерантності особистості і гнучкості мислення.</a:t>
            </a:r>
          </a:p>
          <a:p>
            <a:pPr>
              <a:buFontTx/>
              <a:buBlip>
                <a:blip r:embed="rId3"/>
              </a:buBlip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	 Також необхідно відзначити, що реалізація на практиці інноваційного потенціалу окремого педагога виявляється особливо результативною за наявності педагогічного колективу однодумців, здатних до реалізації в сфері освіти інноваційних ідей, проектів і технологій. Тому необхідною умовою здійснення інноваційної діяльності є цілеспрямована робота всього педагогічного колективу, яка забезпечує готовність  педагога до здійснення інноваційної діяльності.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CA5E6D"/>
                </a:solidFill>
              </a:rPr>
              <a:t>Можна  погрупувати інновації  і так:</a:t>
            </a:r>
            <a:endParaRPr lang="ru-RU" b="1" smtClean="0">
              <a:solidFill>
                <a:srgbClr val="CA5E6D"/>
              </a:solidFill>
            </a:endParaRPr>
          </a:p>
        </p:txBody>
      </p:sp>
      <p:sp>
        <p:nvSpPr>
          <p:cNvPr id="1044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solidFill>
                  <a:srgbClr val="0070C0"/>
                </a:solidFill>
              </a:rPr>
              <a:t>У змісті навчання і виховання</a:t>
            </a:r>
          </a:p>
          <a:p>
            <a:pPr eaLnBrk="1" hangingPunct="1"/>
            <a:r>
              <a:rPr lang="uk-UA" sz="2800" smtClean="0"/>
              <a:t>Введення державних  стандартів</a:t>
            </a:r>
          </a:p>
          <a:p>
            <a:pPr eaLnBrk="1" hangingPunct="1"/>
            <a:r>
              <a:rPr lang="uk-UA" sz="2800" smtClean="0"/>
              <a:t>Оновлення   навчальних  планів та  програм</a:t>
            </a:r>
          </a:p>
          <a:p>
            <a:pPr eaLnBrk="1" hangingPunct="1"/>
            <a:r>
              <a:rPr lang="uk-UA" sz="2800" smtClean="0"/>
              <a:t>Нові підручники, навчальні  посібники</a:t>
            </a:r>
          </a:p>
          <a:p>
            <a:pPr eaLnBrk="1" hangingPunct="1"/>
            <a:r>
              <a:rPr lang="uk-UA" sz="2800" smtClean="0"/>
              <a:t>Нові  системи  виховної  роботи</a:t>
            </a:r>
          </a:p>
          <a:p>
            <a:pPr eaLnBrk="1" hangingPunct="1"/>
            <a:r>
              <a:rPr lang="uk-UA" sz="2800" smtClean="0"/>
              <a:t>Нова  система оцінювання навчальних  досягнень  учнів</a:t>
            </a:r>
          </a:p>
          <a:p>
            <a:pPr eaLnBrk="1" hangingPunct="1"/>
            <a:r>
              <a:rPr lang="uk-UA" sz="2800" smtClean="0"/>
              <a:t>Запровадження  профільного  навчання</a:t>
            </a:r>
            <a:endParaRPr lang="ru-RU" sz="28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85750"/>
            <a:ext cx="7572375" cy="15541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0000"/>
                </a:solidFill>
                <a:latin typeface="Book Antiqua" pitchFamily="18" charset="0"/>
              </a:rPr>
              <a:t>Закон України «Про освіту»</a:t>
            </a:r>
            <a:r>
              <a:rPr lang="uk-UA" sz="3200" dirty="0" smtClean="0">
                <a:solidFill>
                  <a:srgbClr val="FF0066"/>
                </a:solidFill>
              </a:rPr>
              <a:t/>
            </a:r>
            <a:br>
              <a:rPr lang="uk-UA" sz="3200" dirty="0" smtClean="0">
                <a:solidFill>
                  <a:srgbClr val="FF0066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ст. 35. Загальна  середня  освіта</a:t>
            </a:r>
            <a:b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ст.36. Середні навчальні заклади</a:t>
            </a:r>
            <a:endParaRPr lang="ru-RU" sz="2000" b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000250"/>
            <a:ext cx="7786687" cy="3571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Book Antiqua" pitchFamily="18" charset="0"/>
              </a:rPr>
              <a:t>Закон України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Book Antiqua" pitchFamily="18" charset="0"/>
              </a:rPr>
              <a:t>«Про інноваційну діяльність»,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Book Antiqua" pitchFamily="18" charset="0"/>
              </a:rPr>
              <a:t>     «Про загальну середню  освіту»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dirty="0" smtClean="0">
                <a:latin typeface="Book Antiqua" pitchFamily="18" charset="0"/>
              </a:rPr>
              <a:t>            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Розділ 2. Стаття 8              Розділ 3. Стаття  15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Book Antiqua" pitchFamily="18" charset="0"/>
              </a:rPr>
              <a:t>Наказ МО № 522 від 7 листопада 2000 р.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Book Antiqua" pitchFamily="18" charset="0"/>
              </a:rPr>
              <a:t>«Положення  про порядок  здійснення інноваційної  освітньої  діяльності»</a:t>
            </a:r>
            <a:r>
              <a:rPr lang="uk-UA" sz="2800" b="1" dirty="0" smtClean="0">
                <a:solidFill>
                  <a:srgbClr val="C00000"/>
                </a:solidFill>
                <a:latin typeface="Book Antiqua" pitchFamily="18" charset="0"/>
              </a:rPr>
              <a:t>,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Book Antiqua" pitchFamily="18" charset="0"/>
              </a:rPr>
              <a:t>Концепція розвитку національної інноваційної системи(схвалено розпорядженням Кабінету Міністрів України від 17.06.2009 №680-р</a:t>
            </a:r>
            <a:endParaRPr lang="ru-RU" sz="280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57188"/>
            <a:ext cx="8534400" cy="1071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>УМОВИ</a:t>
            </a:r>
            <a:br>
              <a:rPr lang="uk-UA" sz="4000" b="1" i="1" dirty="0" smtClean="0"/>
            </a:br>
            <a:r>
              <a:rPr lang="uk-UA" sz="4000" b="1" i="1" dirty="0" smtClean="0"/>
              <a:t>впровадження       інновацій:</a:t>
            </a:r>
            <a:endParaRPr lang="ru-RU" sz="4000" b="1" i="1" dirty="0" smtClean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uk-UA" sz="2800" i="1" smtClean="0"/>
              <a:t>соціально-педагогічні</a:t>
            </a:r>
            <a:r>
              <a:rPr lang="uk-UA" sz="2800" smtClean="0"/>
              <a:t> (розвиток творчого потенціалу учасників навчально-виховного процесу);</a:t>
            </a:r>
          </a:p>
          <a:p>
            <a:pPr eaLnBrk="1" hangingPunct="1"/>
            <a:r>
              <a:rPr lang="uk-UA" sz="2800" i="1" smtClean="0"/>
              <a:t>організаційно-педагогічні</a:t>
            </a:r>
            <a:r>
              <a:rPr lang="uk-UA" sz="2800" smtClean="0"/>
              <a:t> (фінансування інноваційної діяльності закладу);</a:t>
            </a:r>
          </a:p>
          <a:p>
            <a:pPr eaLnBrk="1" hangingPunct="1"/>
            <a:r>
              <a:rPr lang="uk-UA" sz="2800" i="1" smtClean="0"/>
              <a:t>психолого-педагогічні</a:t>
            </a:r>
            <a:r>
              <a:rPr lang="uk-UA" sz="2800" smtClean="0"/>
              <a:t> (інформаційно-методичне забезпечення працівників; готовність працівників закладу  працювати в інноваційному режимі).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142875" y="803275"/>
            <a:ext cx="885825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  <a:tabLst>
                <a:tab pos="215900" algn="l"/>
              </a:tabLst>
            </a:pPr>
            <a:r>
              <a:rPr lang="uk-UA" sz="2000" b="1">
                <a:latin typeface="Book Antiqua" pitchFamily="18" charset="0"/>
              </a:rPr>
              <a:t>Інноваційний розвиток школи не може відбутися за принципом "все і відразу". Педагогічному колективу необхідно подолати чимало труднощів і перешкод та пройти п’ять рівнів:</a:t>
            </a: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endParaRPr lang="uk-UA" sz="2000" b="1">
              <a:latin typeface="Book Antiqua" pitchFamily="18" charset="0"/>
            </a:endParaRP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endParaRPr lang="uk-UA" sz="2000" b="1">
              <a:latin typeface="Book Antiqua" pitchFamily="18" charset="0"/>
            </a:endParaRP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endParaRPr lang="uk-UA" sz="2000" b="1">
              <a:latin typeface="Book Antiqua" pitchFamily="18" charset="0"/>
            </a:endParaRP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endParaRPr lang="uk-UA" sz="2000" b="1">
              <a:latin typeface="Book Antiqua" pitchFamily="18" charset="0"/>
            </a:endParaRP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endParaRPr lang="uk-UA" sz="2000" b="1">
              <a:latin typeface="Book Antiqua" pitchFamily="18" charset="0"/>
            </a:endParaRP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endParaRPr lang="ru-RU" sz="2000" b="1">
              <a:latin typeface="Book Antiqua" pitchFamily="18" charset="0"/>
            </a:endParaRP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endParaRPr lang="ru-RU" sz="2000" b="1">
              <a:latin typeface="Book Antiqua" pitchFamily="18" charset="0"/>
            </a:endParaRPr>
          </a:p>
          <a:p>
            <a:pPr algn="just">
              <a:lnSpc>
                <a:spcPct val="130000"/>
              </a:lnSpc>
              <a:tabLst>
                <a:tab pos="215900" algn="l"/>
              </a:tabLst>
            </a:pPr>
            <a:r>
              <a:rPr lang="uk-UA" sz="2000" b="1">
                <a:latin typeface="Book Antiqua" pitchFamily="18" charset="0"/>
              </a:rPr>
              <a:t>Тож, долаючи крок за кроком, учителі йдуть до визначеної мети.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143116"/>
          <a:ext cx="907259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63" y="642938"/>
            <a:ext cx="4786312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“Скажіть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 мені  і я  забуду.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1"/>
                </a:solidFill>
                <a:latin typeface="Book Antiqua" pitchFamily="18" charset="0"/>
              </a:rPr>
              <a:t>       </a:t>
            </a:r>
            <a:r>
              <a:rPr lang="uk-UA" sz="2800" b="1" dirty="0">
                <a:solidFill>
                  <a:srgbClr val="7030A0"/>
                </a:solidFill>
                <a:latin typeface="Book Antiqua" pitchFamily="18" charset="0"/>
              </a:rPr>
              <a:t>Покажіть  мені і я  запам'ятаю.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Book Antiqua" pitchFamily="18" charset="0"/>
              </a:rPr>
              <a:t>    </a:t>
            </a:r>
            <a:r>
              <a:rPr lang="uk-UA" sz="2800" b="1" dirty="0">
                <a:solidFill>
                  <a:schemeClr val="hlink"/>
                </a:solidFill>
                <a:latin typeface="Book Antiqua" pitchFamily="18" charset="0"/>
              </a:rPr>
              <a:t>Дайте можливість  обговорити і я зрозумію.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Book Antiqua" pitchFamily="18" charset="0"/>
              </a:rPr>
              <a:t>Дайте  можливість  навчити  іншого  і я  досягну  </a:t>
            </a:r>
            <a:r>
              <a:rPr lang="uk-UA" sz="2800" b="1" dirty="0" err="1">
                <a:solidFill>
                  <a:srgbClr val="C00000"/>
                </a:solidFill>
                <a:latin typeface="Book Antiqua" pitchFamily="18" charset="0"/>
              </a:rPr>
              <a:t>досконалості”</a:t>
            </a:r>
            <a:r>
              <a:rPr lang="uk-UA" sz="2800" b="1" dirty="0">
                <a:solidFill>
                  <a:srgbClr val="C00000"/>
                </a:solidFill>
                <a:latin typeface="Book Antiqua" pitchFamily="18" charset="0"/>
              </a:rPr>
              <a:t>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Book Antiqua" pitchFamily="18" charset="0"/>
              </a:rPr>
              <a:t>                                             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Конфуцій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1524000" y="190500"/>
            <a:ext cx="70104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Дидактичні принципи</a:t>
            </a:r>
            <a:endParaRPr lang="ru-RU" sz="32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1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483334" name="AutoShape 6"/>
          <p:cNvSpPr>
            <a:spLocks noChangeArrowheads="1"/>
          </p:cNvSpPr>
          <p:nvPr/>
        </p:nvSpPr>
        <p:spPr bwMode="auto">
          <a:xfrm>
            <a:off x="685800" y="304800"/>
            <a:ext cx="8077200" cy="1295400"/>
          </a:xfrm>
          <a:prstGeom prst="horizontalScroll">
            <a:avLst>
              <a:gd name="adj" fmla="val 12500"/>
            </a:avLst>
          </a:prstGeom>
          <a:solidFill>
            <a:srgbClr val="C4BBA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dirty="0">
                <a:latin typeface="+mn-lt"/>
              </a:rPr>
              <a:t>    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Алгоритм упровадження інновацій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8549" name="AutoShape 7"/>
          <p:cNvSpPr>
            <a:spLocks noChangeArrowheads="1"/>
          </p:cNvSpPr>
          <p:nvPr/>
        </p:nvSpPr>
        <p:spPr bwMode="auto">
          <a:xfrm>
            <a:off x="0" y="152400"/>
            <a:ext cx="1828800" cy="1524000"/>
          </a:xfrm>
          <a:prstGeom prst="verticalScroll">
            <a:avLst>
              <a:gd name="adj" fmla="val 12500"/>
            </a:avLst>
          </a:prstGeom>
          <a:solidFill>
            <a:srgbClr val="C4BB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uk-UA" b="1">
                <a:solidFill>
                  <a:srgbClr val="FFFF00"/>
                </a:solidFill>
                <a:latin typeface="Book Antiqua" pitchFamily="18" charset="0"/>
              </a:rPr>
              <a:t>Інноваційна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uk-UA" b="1">
                <a:solidFill>
                  <a:srgbClr val="FFFF00"/>
                </a:solidFill>
                <a:latin typeface="Book Antiqua" pitchFamily="18" charset="0"/>
              </a:rPr>
              <a:t>діяльність</a:t>
            </a:r>
            <a:endParaRPr lang="ru-RU" b="1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83336" name="AutoShape 8"/>
          <p:cNvSpPr>
            <a:spLocks noChangeArrowheads="1"/>
          </p:cNvSpPr>
          <p:nvPr/>
        </p:nvSpPr>
        <p:spPr bwMode="auto">
          <a:xfrm>
            <a:off x="571472" y="2143116"/>
            <a:ext cx="8001056" cy="40386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dirty="0">
                <a:solidFill>
                  <a:srgbClr val="4D4D4D"/>
                </a:solidFill>
              </a:rPr>
              <a:t>	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000" b="1" dirty="0">
                <a:solidFill>
                  <a:srgbClr val="002060"/>
                </a:solidFill>
              </a:rPr>
              <a:t>Вивчення завдань, передбачених нормативними  документами;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000" b="1" dirty="0">
                <a:solidFill>
                  <a:srgbClr val="002060"/>
                </a:solidFill>
              </a:rPr>
              <a:t>Аналіз практики і зіставлення отриманих у його процесі даних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           із соціальними вимогами;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000" b="1" dirty="0">
                <a:solidFill>
                  <a:srgbClr val="002060"/>
                </a:solidFill>
              </a:rPr>
              <a:t>Моделювання еталонних результатів, яких очікують  результаті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           перетворення педагогічної практики;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000" b="1" dirty="0">
                <a:solidFill>
                  <a:srgbClr val="002060"/>
                </a:solidFill>
              </a:rPr>
              <a:t>Пошук ідей, рекомендацій, що можуть бути впроваджені;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000" b="1" dirty="0">
                <a:solidFill>
                  <a:srgbClr val="002060"/>
                </a:solidFill>
              </a:rPr>
              <a:t>Розроблення комплексної програми, яка охоплює  </a:t>
            </a:r>
            <a:r>
              <a:rPr lang="uk-UA" sz="2000" b="1" dirty="0" err="1">
                <a:solidFill>
                  <a:srgbClr val="002060"/>
                </a:solidFill>
              </a:rPr>
              <a:t>закономір-</a:t>
            </a:r>
            <a:endParaRPr lang="uk-UA" sz="2000" b="1" dirty="0">
              <a:solidFill>
                <a:srgbClr val="00206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           </a:t>
            </a:r>
            <a:r>
              <a:rPr lang="uk-UA" sz="2000" b="1" dirty="0" err="1">
                <a:solidFill>
                  <a:srgbClr val="002060"/>
                </a:solidFill>
              </a:rPr>
              <a:t>ності</a:t>
            </a:r>
            <a:r>
              <a:rPr lang="uk-UA" sz="2000" b="1" dirty="0">
                <a:solidFill>
                  <a:srgbClr val="002060"/>
                </a:solidFill>
              </a:rPr>
              <a:t>  впровадження нового;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000" b="1" dirty="0">
                <a:solidFill>
                  <a:srgbClr val="002060"/>
                </a:solidFill>
              </a:rPr>
              <a:t>Відбір  дидактичних, матеріальних, інформаційних ,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          організаторських засобів тощо;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000" b="1" dirty="0">
                <a:solidFill>
                  <a:srgbClr val="002060"/>
                </a:solidFill>
              </a:rPr>
              <a:t>Встановлення </a:t>
            </a:r>
            <a:r>
              <a:rPr lang="uk-UA" sz="2000" b="1" dirty="0" err="1">
                <a:solidFill>
                  <a:srgbClr val="002060"/>
                </a:solidFill>
              </a:rPr>
              <a:t>зв</a:t>
            </a:r>
            <a:r>
              <a:rPr lang="en-US" sz="2000" b="1" dirty="0">
                <a:solidFill>
                  <a:srgbClr val="002060"/>
                </a:solidFill>
              </a:rPr>
              <a:t>’</a:t>
            </a:r>
            <a:r>
              <a:rPr lang="uk-UA" sz="2000" b="1" dirty="0" err="1">
                <a:solidFill>
                  <a:srgbClr val="002060"/>
                </a:solidFill>
              </a:rPr>
              <a:t>язку</a:t>
            </a:r>
            <a:r>
              <a:rPr lang="uk-UA" sz="2000" b="1" dirty="0">
                <a:solidFill>
                  <a:srgbClr val="002060"/>
                </a:solidFill>
              </a:rPr>
              <a:t>  з авторами рекомендацій 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8687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/>
                <a:solidFill>
                  <a:schemeClr val="accent3"/>
                </a:solidFill>
                <a:latin typeface="+mn-lt"/>
              </a:rPr>
              <a:t>ЕТАПИ   впровадження нововведень :</a:t>
            </a:r>
            <a:endParaRPr lang="ru-RU" sz="4000" b="1" dirty="0">
              <a:ln/>
              <a:solidFill>
                <a:schemeClr val="accent3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785794"/>
          <a:ext cx="900115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8686800" cy="105251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ОСНОВНІ ФОРМИ ОРГАНІЗАЦІЇ</a:t>
            </a:r>
            <a:b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ІННОВАЦІЙНОЇ ДІЯЛЬНОСТІ:</a:t>
            </a:r>
            <a:endParaRPr lang="ru-RU" sz="40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357438"/>
            <a:ext cx="8572500" cy="323215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dirty="0" smtClean="0">
                <a:latin typeface="Book Antiqua" pitchFamily="18" charset="0"/>
              </a:rPr>
              <a:t>	  ПЕДАГОГІЧНИЙ ЕКСПЕРИМЕНТ – це метод емпіричного пізнання, за допомогою якого в природних або </a:t>
            </a:r>
            <a:r>
              <a:rPr lang="uk-UA" sz="2800" b="1" dirty="0" err="1" smtClean="0">
                <a:latin typeface="Book Antiqua" pitchFamily="18" charset="0"/>
              </a:rPr>
              <a:t>штучностворених</a:t>
            </a:r>
            <a:r>
              <a:rPr lang="uk-UA" sz="2800" b="1" dirty="0" smtClean="0">
                <a:latin typeface="Book Antiqua" pitchFamily="18" charset="0"/>
              </a:rPr>
              <a:t>, </a:t>
            </a:r>
            <a:r>
              <a:rPr lang="uk-UA" sz="2800" b="1" dirty="0" err="1" smtClean="0">
                <a:latin typeface="Book Antiqua" pitchFamily="18" charset="0"/>
              </a:rPr>
              <a:t>контрольо-ваних</a:t>
            </a:r>
            <a:r>
              <a:rPr lang="uk-UA" sz="2800" b="1" dirty="0" smtClean="0">
                <a:latin typeface="Book Antiqua" pitchFamily="18" charset="0"/>
              </a:rPr>
              <a:t> і керованих умовах досліджується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dirty="0" smtClean="0">
                <a:latin typeface="Book Antiqua" pitchFamily="18" charset="0"/>
              </a:rPr>
              <a:t>    педагогічне явище,триває пошук нового, ефективнішого способу </a:t>
            </a:r>
            <a:r>
              <a:rPr lang="uk-UA" sz="2800" b="1" dirty="0" err="1" smtClean="0">
                <a:latin typeface="Book Antiqua" pitchFamily="18" charset="0"/>
              </a:rPr>
              <a:t>розв</a:t>
            </a:r>
            <a:r>
              <a:rPr lang="en-US" sz="2800" b="1" dirty="0" smtClean="0">
                <a:latin typeface="Book Antiqua" pitchFamily="18" charset="0"/>
              </a:rPr>
              <a:t>’</a:t>
            </a:r>
            <a:r>
              <a:rPr lang="uk-UA" sz="2800" b="1" dirty="0" err="1" smtClean="0">
                <a:latin typeface="Book Antiqua" pitchFamily="18" charset="0"/>
              </a:rPr>
              <a:t>язання</a:t>
            </a:r>
            <a:r>
              <a:rPr lang="uk-UA" sz="2800" b="1" dirty="0" smtClean="0">
                <a:latin typeface="Book Antiqua" pitchFamily="18" charset="0"/>
              </a:rPr>
              <a:t> педагогічної проблеми</a:t>
            </a:r>
            <a:endParaRPr lang="ru-RU" sz="28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КРИТЕРІЇ</a:t>
            </a:r>
            <a:b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оцінювання інноваційного потенціалу педагогічного  колективу: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2000250"/>
            <a:ext cx="7615237" cy="29003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uk-UA" sz="2800" dirty="0" smtClean="0">
                <a:latin typeface="Book Antiqua" pitchFamily="18" charset="0"/>
              </a:rPr>
              <a:t>1.Сприйнятливість до нового.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uk-UA" sz="2800" dirty="0" smtClean="0">
                <a:latin typeface="Book Antiqua" pitchFamily="18" charset="0"/>
              </a:rPr>
              <a:t>2.Підготовленість до освоєння нововведень.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uk-UA" sz="2800" dirty="0" smtClean="0">
                <a:latin typeface="Book Antiqua" pitchFamily="18" charset="0"/>
              </a:rPr>
              <a:t>3.Ступінь новаторства педагогів і колективу навчального закладу.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uk-UA" sz="2800" dirty="0" smtClean="0">
                <a:latin typeface="Book Antiqua" pitchFamily="18" charset="0"/>
              </a:rPr>
              <a:t>4.Інноваційний менеджмент навчального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uk-UA" sz="2800" dirty="0" smtClean="0">
                <a:latin typeface="Book Antiqua" pitchFamily="18" charset="0"/>
              </a:rPr>
              <a:t>                         закладу.</a:t>
            </a:r>
            <a:endParaRPr lang="ru-RU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858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>
                <a:latin typeface="Calibri" pitchFamily="34" charset="0"/>
              </a:rPr>
              <a:t>Розвиток інноваційного потенціалу педагога, орієнтованого на інноваційну діяльність, і його супровід повинні здійснюватися на основі компетентнісного підходу; 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Calibri" pitchFamily="34" charset="0"/>
              </a:rPr>
              <a:t> Процес розвитку інноваційного потенціалу педагога, що займається інноваційною діяльністю, повинен бути безперервний, так як становлення інноваційної практики - це постійно змінюється процес; 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Calibri" pitchFamily="34" charset="0"/>
              </a:rPr>
              <a:t> Процес розвитку інноваційного потенціалу педагога, орієнтованого на інноваційну діяльність, відбувається за рахунок його участі в інноваційній діяльності та спеціально організованих рефлексивно-аналітичних, проектувальних і освітніх заходах (події); 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Calibri" pitchFamily="34" charset="0"/>
              </a:rPr>
              <a:t> Освіту педагога, що займається інноваційною діяльністю, має бути організоване як безперервний процес досягнення поставлених освітніх завдань і оформлення нових;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Calibri" pitchFamily="34" charset="0"/>
              </a:rPr>
              <a:t> Так як будь-яка діяльність людини включає вирішення завдань, саме тому доцільно організовувати супровід розвитку інноваційного потенціалу фахівця на основі рішення їм завдань, властивих даному виду діяльності; 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Calibri" pitchFamily="34" charset="0"/>
              </a:rPr>
              <a:t> Для здійснення розвитку інноваційного потенціалу педагога необхідно формувати уявлення про образ віддаленого майбутнього, про інноваційну діяльність найближчого періоду, а також організовувати спільне проектування майбутньої діяльності і освоєння кожним педагогом знань, умінь, способів, необхідних йому для її реалізації. </a:t>
            </a:r>
          </a:p>
        </p:txBody>
      </p:sp>
      <p:sp>
        <p:nvSpPr>
          <p:cNvPr id="112643" name="TextBox 2"/>
          <p:cNvSpPr txBox="1">
            <a:spLocks noChangeArrowheads="1"/>
          </p:cNvSpPr>
          <p:nvPr/>
        </p:nvSpPr>
        <p:spPr bwMode="auto">
          <a:xfrm>
            <a:off x="142875" y="4826000"/>
            <a:ext cx="8858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Сутність процесу розвитку інноваційного потенціалу педагога полягає в дозволі індивідуальних освітніх дефіцитів, які виникають у процесі здійснення інноваційної діяльності. Даний процес припускає збагачення знань і вмінь педагога, формування професійної компетентності, необхідної для успішного виконання інноваційної діяльності за допомогою залучення їх в інноваціоннийпоіск, дослідно-експериментальну роботу, в безперервне творче переосмислення дійсності, що призводить до вдосконалення майстерності та професіоналізму.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92968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  <a:r>
              <a:rPr lang="ru-RU" b="1">
                <a:latin typeface="Calibri" pitchFamily="34" charset="0"/>
              </a:rPr>
              <a:t>Сутність інноваційних процесів в освіті - це рішення двох проблем - вивчення і узагальнення передового педагогічного досвіду та його поширення, впровадження досягнення психолого-педагогічної науки в практику. </a:t>
            </a:r>
          </a:p>
          <a:p>
            <a:r>
              <a:rPr lang="ru-RU" b="1">
                <a:latin typeface="Calibri" pitchFamily="34" charset="0"/>
              </a:rPr>
              <a:t> Учитель інноваційного типу виступає в якості автора і розробника нових навчальних програм. У тому числі він дослідник, користувач і в той же час пропагандист новітніх технологій і концепцій у педагогічному процесі. Педагог проводить відбір і оцінку можливості застосування нових ідей та методик, пропонованих колегами та педагогічною наукою. В даний час виникла необхідність в інноваційній педагогічної діяльності і визначається вона умовами розвитку суспільства, культури і поруч життєвих обставин. </a:t>
            </a:r>
          </a:p>
          <a:p>
            <a:r>
              <a:rPr lang="ru-RU" b="1">
                <a:latin typeface="Calibri" pitchFamily="34" charset="0"/>
              </a:rPr>
              <a:t> 	Поняття "вчитель інноваційного типу" передбачає відкритість педагога експериментів, інновацій і змін в педагогічному процесі. Педагог повинен сприймати різні точки зору, не змінюючи власне бачення проблеми. Такий вчитель орієнтований на сьогодення і майбутнє, але не на минуле. Він долає створені життям перешкоди, планує майбутнє, всі свої дії і досягнення. Йому властиве почуття справедливості і він бачить високу цінність навчання і освіти. </a:t>
            </a:r>
          </a:p>
          <a:p>
            <a:r>
              <a:rPr lang="ru-RU" b="1">
                <a:latin typeface="Calibri" pitchFamily="34" charset="0"/>
              </a:rPr>
              <a:t> 	                                                            Учитель інноваційного типу - це творча   особистість,                                    яка сама компонент інноваційного процесу в педагогіці. </a:t>
            </a:r>
          </a:p>
          <a:p>
            <a:r>
              <a:rPr lang="ru-RU" b="1">
                <a:latin typeface="Calibri" pitchFamily="34" charset="0"/>
              </a:rPr>
              <a:t>                                                                                Сучасне суспільство, його розвиток, вимагає  </a:t>
            </a:r>
          </a:p>
          <a:p>
            <a:r>
              <a:rPr lang="ru-RU" b="1">
                <a:latin typeface="Calibri" pitchFamily="34" charset="0"/>
              </a:rPr>
              <a:t>                                                                                   від вчителя інноваційної поведінки. Це </a:t>
            </a:r>
          </a:p>
          <a:p>
            <a:r>
              <a:rPr lang="ru-RU" b="1">
                <a:latin typeface="Calibri" pitchFamily="34" charset="0"/>
              </a:rPr>
              <a:t> означає активне і систематичне творчість при здійсненні педагогічної діяльності. Постійне вивчення і вбирання досвіду колег, але при цьому не втрачати власний рівень</a:t>
            </a:r>
          </a:p>
          <a:p>
            <a:r>
              <a:rPr lang="ru-RU" b="1">
                <a:latin typeface="Calibri" pitchFamily="34" charset="0"/>
              </a:rPr>
              <a:t>                                        креативності і таким чином входити в  педагогічне співтовариство.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457200" y="122238"/>
            <a:ext cx="7543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3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ru-RU" sz="13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457200" y="1739900"/>
            <a:ext cx="8229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charset="2"/>
              <a:buNone/>
              <a:defRPr/>
            </a:pPr>
            <a:r>
              <a:rPr lang="uk-UA" sz="11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sz="11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5382" name="AutoShape 6"/>
          <p:cNvSpPr>
            <a:spLocks noChangeArrowheads="1"/>
          </p:cNvSpPr>
          <p:nvPr/>
        </p:nvSpPr>
        <p:spPr bwMode="auto">
          <a:xfrm>
            <a:off x="500034" y="2071678"/>
            <a:ext cx="2921028" cy="4237047"/>
          </a:xfrm>
          <a:prstGeom prst="flowChartInternalStorag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Класифікація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педагогічних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нововведень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І.М.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Дичківською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uk-UA" sz="2000" b="1" dirty="0">
              <a:solidFill>
                <a:srgbClr val="993300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uk-UA" sz="2000" b="1" dirty="0">
              <a:solidFill>
                <a:srgbClr val="993300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485383" name="AutoShape 7"/>
          <p:cNvSpPr>
            <a:spLocks noChangeArrowheads="1"/>
          </p:cNvSpPr>
          <p:nvPr/>
        </p:nvSpPr>
        <p:spPr bwMode="auto">
          <a:xfrm>
            <a:off x="3571868" y="1785926"/>
            <a:ext cx="5111750" cy="719138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/>
              <a:t>У змісті освіти (оновлення змісту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/>
              <a:t>навчальних  програм, підручників, посібників)</a:t>
            </a:r>
            <a:endParaRPr lang="ru-RU" b="1" dirty="0"/>
          </a:p>
        </p:txBody>
      </p:sp>
      <p:sp>
        <p:nvSpPr>
          <p:cNvPr id="485384" name="AutoShape 8"/>
          <p:cNvSpPr>
            <a:spLocks noChangeArrowheads="1"/>
          </p:cNvSpPr>
          <p:nvPr/>
        </p:nvSpPr>
        <p:spPr bwMode="auto">
          <a:xfrm>
            <a:off x="3571868" y="2714620"/>
            <a:ext cx="5111750" cy="720725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/>
              <a:t>У технології навчання та виховання (оновлення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/>
              <a:t> методик навчання та виховання)</a:t>
            </a:r>
            <a:endParaRPr lang="ru-RU" b="1" dirty="0"/>
          </a:p>
        </p:txBody>
      </p:sp>
      <p:sp>
        <p:nvSpPr>
          <p:cNvPr id="485385" name="AutoShape 9"/>
          <p:cNvSpPr>
            <a:spLocks noChangeArrowheads="1"/>
          </p:cNvSpPr>
          <p:nvPr/>
        </p:nvSpPr>
        <p:spPr bwMode="auto">
          <a:xfrm>
            <a:off x="3571868" y="3500438"/>
            <a:ext cx="5111750" cy="1071570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uk-UA" b="1" dirty="0"/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/>
              <a:t>В організації педагогічного процесу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/>
              <a:t>(оновлення форм і засобів здійснення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/>
              <a:t> навчально-виховного процесу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485386" name="AutoShape 10"/>
          <p:cNvSpPr>
            <a:spLocks noChangeArrowheads="1"/>
          </p:cNvSpPr>
          <p:nvPr/>
        </p:nvSpPr>
        <p:spPr bwMode="auto">
          <a:xfrm>
            <a:off x="3500430" y="4643446"/>
            <a:ext cx="5111750" cy="755650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/>
              <a:t>В управлінні освітою (оновлення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000" b="1"/>
              <a:t>структури навчального закладу)</a:t>
            </a:r>
            <a:endParaRPr lang="ru-RU" sz="2000" b="1"/>
          </a:p>
        </p:txBody>
      </p:sp>
      <p:sp>
        <p:nvSpPr>
          <p:cNvPr id="485387" name="AutoShape 11"/>
          <p:cNvSpPr>
            <a:spLocks noChangeArrowheads="1"/>
          </p:cNvSpPr>
          <p:nvPr/>
        </p:nvSpPr>
        <p:spPr bwMode="auto">
          <a:xfrm>
            <a:off x="3500430" y="5572140"/>
            <a:ext cx="5111750" cy="792162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/>
              <a:t>В освітній екології (будівництво,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000" b="1"/>
              <a:t>інтер</a:t>
            </a:r>
            <a:r>
              <a:rPr lang="en-US" sz="2000" b="1"/>
              <a:t>’</a:t>
            </a:r>
            <a:r>
              <a:rPr lang="uk-UA" sz="2000" b="1"/>
              <a:t>єр приміщень)</a:t>
            </a:r>
            <a:endParaRPr lang="ru-RU" sz="2000" b="1"/>
          </a:p>
        </p:txBody>
      </p:sp>
      <p:sp>
        <p:nvSpPr>
          <p:cNvPr id="485388" name="Rectangle 12"/>
          <p:cNvSpPr>
            <a:spLocks noChangeArrowheads="1"/>
          </p:cNvSpPr>
          <p:nvPr/>
        </p:nvSpPr>
        <p:spPr bwMode="auto">
          <a:xfrm>
            <a:off x="1500166" y="500042"/>
            <a:ext cx="70866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Інноваційна діяльність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5389" name="Oval 13"/>
          <p:cNvSpPr>
            <a:spLocks noChangeArrowheads="1"/>
          </p:cNvSpPr>
          <p:nvPr/>
        </p:nvSpPr>
        <p:spPr bwMode="auto">
          <a:xfrm>
            <a:off x="714348" y="357166"/>
            <a:ext cx="13716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ru-RU" b="1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1"/>
          <p:cNvGrpSpPr>
            <a:grpSpLocks/>
          </p:cNvGrpSpPr>
          <p:nvPr/>
        </p:nvGrpSpPr>
        <p:grpSpPr bwMode="auto">
          <a:xfrm>
            <a:off x="357188" y="928688"/>
            <a:ext cx="8501062" cy="5286375"/>
            <a:chOff x="891" y="3984"/>
            <a:chExt cx="6516" cy="2584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2972" y="3984"/>
              <a:ext cx="2190" cy="14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 err="1">
                  <a:solidFill>
                    <a:schemeClr val="bg1"/>
                  </a:solidFill>
                </a:rPr>
                <a:t>Готовність</a:t>
              </a:r>
              <a:r>
                <a:rPr lang="ru-RU" sz="2000" b="1" dirty="0">
                  <a:solidFill>
                    <a:schemeClr val="bg1"/>
                  </a:solidFill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</a:rPr>
              </a:br>
              <a:r>
                <a:rPr lang="ru-RU" sz="2000" b="1" dirty="0" err="1">
                  <a:solidFill>
                    <a:schemeClr val="bg1"/>
                  </a:solidFill>
                </a:rPr>
                <a:t>вчителя</a:t>
              </a:r>
              <a:r>
                <a:rPr lang="ru-RU" sz="2000" b="1" dirty="0">
                  <a:solidFill>
                    <a:schemeClr val="bg1"/>
                  </a:solidFill>
                </a:rPr>
                <a:t> до</a:t>
              </a:r>
              <a:br>
                <a:rPr lang="ru-RU" sz="2000" b="1" dirty="0">
                  <a:solidFill>
                    <a:schemeClr val="bg1"/>
                  </a:solidFill>
                </a:rPr>
              </a:br>
              <a:r>
                <a:rPr lang="ru-RU" sz="2000" b="1" dirty="0" err="1">
                  <a:solidFill>
                    <a:schemeClr val="bg1"/>
                  </a:solidFill>
                </a:rPr>
                <a:t>інноваційної</a:t>
              </a:r>
              <a:r>
                <a:rPr lang="ru-RU" sz="2000" b="1" dirty="0">
                  <a:solidFill>
                    <a:schemeClr val="bg1"/>
                  </a:solidFill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</a:rPr>
              </a:br>
              <a:r>
                <a:rPr lang="ru-RU" sz="2000" b="1" dirty="0" err="1">
                  <a:solidFill>
                    <a:schemeClr val="bg1"/>
                  </a:solidFill>
                </a:rPr>
                <a:t>діяльності</a:t>
              </a:r>
              <a:endParaRPr lang="ru-RU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891" y="4256"/>
              <a:ext cx="2116" cy="960"/>
            </a:xfrm>
            <a:prstGeom prst="rightArrowCallout">
              <a:avLst>
                <a:gd name="adj1" fmla="val 25000"/>
                <a:gd name="adj2" fmla="val 25000"/>
                <a:gd name="adj3" fmla="val 34722"/>
                <a:gd name="adj4" fmla="val 6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ru-RU" sz="2400" b="1" dirty="0" err="1">
                  <a:solidFill>
                    <a:schemeClr val="tx1"/>
                  </a:solidFill>
                </a:rPr>
                <a:t>Змістовий</a:t>
              </a:r>
              <a:r>
                <a:rPr lang="ru-RU" sz="2400" b="1" dirty="0">
                  <a:solidFill>
                    <a:schemeClr val="tx1"/>
                  </a:solidFill>
                </a:rPr>
                <a:t/>
              </a:r>
              <a:br>
                <a:rPr lang="ru-RU" sz="2400" b="1" dirty="0">
                  <a:solidFill>
                    <a:schemeClr val="tx1"/>
                  </a:solidFill>
                </a:rPr>
              </a:br>
              <a:r>
                <a:rPr lang="ru-RU" sz="2400" b="1" dirty="0">
                  <a:solidFill>
                    <a:schemeClr val="tx1"/>
                  </a:solidFill>
                </a:rPr>
                <a:t>компонент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5107" y="4256"/>
              <a:ext cx="2300" cy="960"/>
            </a:xfrm>
            <a:prstGeom prst="leftArrowCallout">
              <a:avLst>
                <a:gd name="adj1" fmla="val 25000"/>
                <a:gd name="adj2" fmla="val 25000"/>
                <a:gd name="adj3" fmla="val 39931"/>
                <a:gd name="adj4" fmla="val 6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ru-RU" sz="2000" b="1" dirty="0" err="1">
                  <a:solidFill>
                    <a:schemeClr val="tx1"/>
                  </a:solidFill>
                </a:rPr>
                <a:t>Процесуальний</a:t>
              </a:r>
              <a:r>
                <a:rPr lang="ru-RU" sz="2000" b="1" dirty="0">
                  <a:solidFill>
                    <a:schemeClr val="tx1"/>
                  </a:solidFill>
                </a:rPr>
                <a:t> компонент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2707" y="5480"/>
              <a:ext cx="2700" cy="1088"/>
            </a:xfrm>
            <a:prstGeom prst="upArrowCallout">
              <a:avLst>
                <a:gd name="adj1" fmla="val 62040"/>
                <a:gd name="adj2" fmla="val 62040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defRPr/>
              </a:pPr>
              <a:r>
                <a:rPr lang="ru-RU" sz="2400" b="1" dirty="0" err="1">
                  <a:solidFill>
                    <a:schemeClr val="tx1"/>
                  </a:solidFill>
                </a:rPr>
                <a:t>Результативно-оцінний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15714" name="Rectangle 6"/>
          <p:cNvSpPr>
            <a:spLocks noChangeArrowheads="1"/>
          </p:cNvSpPr>
          <p:nvPr/>
        </p:nvSpPr>
        <p:spPr bwMode="auto">
          <a:xfrm>
            <a:off x="428625" y="214313"/>
            <a:ext cx="7988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55588" algn="just">
              <a:tabLst>
                <a:tab pos="317500" algn="l"/>
                <a:tab pos="508000" algn="l"/>
                <a:tab pos="571500" algn="l"/>
              </a:tabLst>
            </a:pPr>
            <a:r>
              <a:rPr lang="uk-UA" b="1">
                <a:solidFill>
                  <a:srgbClr val="7030A0"/>
                </a:solidFill>
                <a:cs typeface="Times New Roman" pitchFamily="18" charset="0"/>
              </a:rPr>
              <a:t>Модель технології підготовки вчителя до інноваційної діяльності</a:t>
            </a:r>
          </a:p>
          <a:p>
            <a:pPr indent="255588" algn="just">
              <a:tabLst>
                <a:tab pos="317500" algn="l"/>
                <a:tab pos="508000" algn="l"/>
                <a:tab pos="571500" algn="l"/>
              </a:tabLst>
            </a:pPr>
            <a:r>
              <a:rPr lang="uk-UA" b="1">
                <a:solidFill>
                  <a:srgbClr val="7030A0"/>
                </a:solidFill>
                <a:cs typeface="Times New Roman" pitchFamily="18" charset="0"/>
              </a:rPr>
              <a:t> складається з трьох компонентів (О.Г. Козлова):</a:t>
            </a:r>
            <a:endParaRPr lang="uk-UA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429684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Змістовий компонент моделі: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/>
              <a:buChar char="v"/>
              <a:defRPr/>
            </a:pPr>
            <a:r>
              <a:rPr lang="uk-UA" dirty="0">
                <a:latin typeface="+mn-lt"/>
              </a:rPr>
              <a:t>особистісно-гуманістична орієнтація вчителя;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/>
              <a:buChar char="v"/>
              <a:defRPr/>
            </a:pPr>
            <a:r>
              <a:rPr lang="uk-UA" dirty="0">
                <a:latin typeface="+mn-lt"/>
              </a:rPr>
              <a:t>здатність до системного бачення педагогічної реальності  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uk-UA" dirty="0">
                <a:latin typeface="+mn-lt"/>
              </a:rPr>
              <a:t>     системної дії в професійно-педагогічних ситуаціях;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/>
              <a:buChar char="v"/>
              <a:defRPr/>
            </a:pPr>
            <a:r>
              <a:rPr lang="uk-UA" dirty="0">
                <a:latin typeface="+mn-lt"/>
              </a:rPr>
              <a:t>креативність у професійній сфері;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/>
              <a:buChar char="v"/>
              <a:defRPr/>
            </a:pPr>
            <a:r>
              <a:rPr lang="uk-UA" dirty="0">
                <a:latin typeface="+mn-lt"/>
              </a:rPr>
              <a:t>наявність комунікативної і рефлексивної культури;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/>
              <a:buChar char="v"/>
              <a:defRPr/>
            </a:pPr>
            <a:r>
              <a:rPr lang="uk-UA" dirty="0">
                <a:latin typeface="+mn-lt"/>
              </a:rPr>
              <a:t>володіння сучасними педагогічними технологіями.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Процесуальний компонент моделі </a:t>
            </a:r>
            <a:r>
              <a:rPr lang="uk-UA" b="1" dirty="0">
                <a:latin typeface="+mn-lt"/>
              </a:rPr>
              <a:t>− </a:t>
            </a:r>
            <a:r>
              <a:rPr lang="uk-UA" dirty="0">
                <a:latin typeface="+mn-lt"/>
              </a:rPr>
              <a:t>етапи підготовки вчителя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    до інноваційної діяльності</a:t>
            </a:r>
            <a:r>
              <a:rPr lang="uk-UA" b="1" dirty="0">
                <a:latin typeface="+mn-lt"/>
              </a:rPr>
              <a:t>: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 організаційно-діагностичний;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 навчально-регулятивний;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 </a:t>
            </a:r>
            <a:r>
              <a:rPr lang="uk-UA" dirty="0" err="1">
                <a:latin typeface="+mn-lt"/>
              </a:rPr>
              <a:t>корекційно-діяльнісний</a:t>
            </a:r>
            <a:r>
              <a:rPr lang="uk-UA" dirty="0">
                <a:latin typeface="+mn-lt"/>
              </a:rPr>
              <a:t>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 аналітико-рефлексивний.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92D050"/>
                </a:solidFill>
                <a:latin typeface="+mn-lt"/>
              </a:rPr>
              <a:t>Результативно-оцінний компонент моделі  </a:t>
            </a:r>
            <a:r>
              <a:rPr lang="uk-UA" b="1" dirty="0">
                <a:latin typeface="+mn-lt"/>
              </a:rPr>
              <a:t>−</a:t>
            </a:r>
            <a:r>
              <a:rPr lang="uk-UA" dirty="0">
                <a:latin typeface="+mn-lt"/>
              </a:rPr>
              <a:t> основні показники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       сформованості до інноваційної діяльності</a:t>
            </a:r>
            <a:r>
              <a:rPr lang="uk-UA" b="1" dirty="0">
                <a:latin typeface="+mn-lt"/>
              </a:rPr>
              <a:t>: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/>
              <a:buChar char="v"/>
              <a:defRPr/>
            </a:pPr>
            <a:r>
              <a:rPr lang="uk-UA" dirty="0">
                <a:latin typeface="+mn-lt"/>
              </a:rPr>
              <a:t>мотиваційна активність;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/>
              <a:buChar char="v"/>
              <a:defRPr/>
            </a:pPr>
            <a:r>
              <a:rPr lang="uk-UA" dirty="0" err="1">
                <a:latin typeface="+mn-lt"/>
              </a:rPr>
              <a:t>технолого-педагогічна</a:t>
            </a:r>
            <a:r>
              <a:rPr lang="uk-UA" dirty="0">
                <a:latin typeface="+mn-lt"/>
              </a:rPr>
              <a:t> підготовленість;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/>
              <a:buChar char="v"/>
              <a:defRPr/>
            </a:pPr>
            <a:r>
              <a:rPr lang="uk-UA" dirty="0">
                <a:latin typeface="+mn-lt"/>
              </a:rPr>
              <a:t>ставлення до педагогічної діяльності.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В даній моделі кожний показник розкривається через систему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 параметрів − ознак, які описують його ступінь реалізації .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1214422"/>
          <a:ext cx="8215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0"/>
            <a:ext cx="892971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прогностичних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учителю для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(О.Г. Козлова)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688" y="0"/>
          <a:ext cx="8858312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1643063" y="4786313"/>
            <a:ext cx="7500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7"/>
              </a:buBlip>
            </a:pP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  10%</a:t>
            </a: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того, що  прочитав ;</a:t>
            </a:r>
          </a:p>
          <a:p>
            <a:pPr>
              <a:buFontTx/>
              <a:buBlip>
                <a:blip r:embed="rId7"/>
              </a:buBlip>
            </a:pP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  20%</a:t>
            </a: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того, що  почув;</a:t>
            </a:r>
          </a:p>
          <a:p>
            <a:pPr>
              <a:buFontTx/>
              <a:buBlip>
                <a:blip r:embed="rId7"/>
              </a:buBlip>
            </a:pP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З0%</a:t>
            </a: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того, що бачив;</a:t>
            </a:r>
          </a:p>
          <a:p>
            <a:pPr>
              <a:buFontTx/>
              <a:buBlip>
                <a:blip r:embed="rId7"/>
              </a:buBlip>
            </a:pP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50%</a:t>
            </a: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того, що  чули  і бачили;</a:t>
            </a:r>
          </a:p>
          <a:p>
            <a:pPr>
              <a:buFontTx/>
              <a:buBlip>
                <a:blip r:embed="rId7"/>
              </a:buBlip>
            </a:pP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70%</a:t>
            </a: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того, про що самі  говорили;</a:t>
            </a:r>
          </a:p>
          <a:p>
            <a:pPr>
              <a:buFontTx/>
              <a:buBlip>
                <a:blip r:embed="rId7"/>
              </a:buBlip>
            </a:pP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90%</a:t>
            </a:r>
            <a:r>
              <a:rPr lang="uk-UA" sz="2000" b="1">
                <a:solidFill>
                  <a:srgbClr val="002060"/>
                </a:solidFill>
                <a:latin typeface="Calibri" pitchFamily="34" charset="0"/>
              </a:rPr>
              <a:t>  того, коли  виконали якесь завдання, організували  справу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4286256"/>
            <a:ext cx="4857784" cy="800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Отже, учень  засвоює: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C3252C-B9DD-4329-B3D5-E3241031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82C3252C-B9DD-4329-B3D5-E3241031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2C3252C-B9DD-4329-B3D5-E3241031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2C3252C-B9DD-4329-B3D5-E3241031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82C3252C-B9DD-4329-B3D5-E32410319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307B2D-FC74-42BB-897B-81F6AF22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E307B2D-FC74-42BB-897B-81F6AF22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E307B2D-FC74-42BB-897B-81F6AF22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DE307B2D-FC74-42BB-897B-81F6AF22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DE307B2D-FC74-42BB-897B-81F6AF227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3F8B8-5A2C-4C24-BA09-9835725A2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903F8B8-5A2C-4C24-BA09-9835725A2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903F8B8-5A2C-4C24-BA09-9835725A2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903F8B8-5A2C-4C24-BA09-9835725A2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5903F8B8-5A2C-4C24-BA09-9835725A2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22F0DD-266F-45DF-A01E-4B92D21E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E22F0DD-266F-45DF-A01E-4B92D21E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E22F0DD-266F-45DF-A01E-4B92D21E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E22F0DD-266F-45DF-A01E-4B92D21E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AE22F0DD-266F-45DF-A01E-4B92D21E3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F98A2-CB28-4C62-8F9C-A697EA994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6E0F98A2-CB28-4C62-8F9C-A697EA994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6E0F98A2-CB28-4C62-8F9C-A697EA994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6E0F98A2-CB28-4C62-8F9C-A697EA994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6E0F98A2-CB28-4C62-8F9C-A697EA994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6E437-A2EB-4962-AF06-2B9690AFB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1D96E437-A2EB-4962-AF06-2B9690AFB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1D96E437-A2EB-4962-AF06-2B9690AFB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1D96E437-A2EB-4962-AF06-2B9690AFB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1D96E437-A2EB-4962-AF06-2B9690AFB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477A29-2F06-468D-A986-2ECC50178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E477A29-2F06-468D-A986-2ECC50178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E477A29-2F06-468D-A986-2ECC50178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E477A29-2F06-468D-A986-2ECC50178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5E477A29-2F06-468D-A986-2ECC50178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BC1B88-DD08-4AA6-96CE-974095AA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82BC1B88-DD08-4AA6-96CE-974095AA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82BC1B88-DD08-4AA6-96CE-974095AA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82BC1B88-DD08-4AA6-96CE-974095AA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82BC1B88-DD08-4AA6-96CE-974095AAF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Показники оцінки готовності </a:t>
            </a:r>
            <a:r>
              <a:rPr lang="uk-UA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вчителя </a:t>
            </a: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</a:t>
            </a:r>
            <a:r>
              <a:rPr lang="uk-UA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інноваційної діяльності</a:t>
            </a:r>
            <a:r>
              <a:rPr lang="uk-UA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(О.Г. Козлова)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5" y="1346200"/>
          <a:ext cx="8786813" cy="5140325"/>
        </p:xfrm>
        <a:graphic>
          <a:graphicData uri="http://schemas.openxmlformats.org/drawingml/2006/table">
            <a:tbl>
              <a:tblPr/>
              <a:tblGrid>
                <a:gridCol w="1647825"/>
                <a:gridCol w="2135188"/>
                <a:gridCol w="5003800"/>
              </a:tblGrid>
              <a:tr h="371475"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-68263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b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-87313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Параметри</a:t>
                      </a:r>
                      <a:b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571500" algn="l"/>
                        </a:tabLst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Ознаки виявлення параметрів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Мотиваційна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готовність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7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Готовність до змін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Творчо-перетворююче ставлення до дійсності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відхід від нормативів.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Усвідомлення необхідності в інноваційній діяльності.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Позитивне сприйняття власного минулого досвіду в контексті інноваційної діяльності.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Узгодженість власних цілей з проблемами інноваційної діяльності.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Готовність до участі в проектуванні нових освітніх систем.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87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Сприйнятливість до нововведень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Відкритість внутрішнього світу вчителя культурі, суспільству.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Здатність до подолання стереотипів у педагогічній діяльності.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Готовність до подолання творчих невдач.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включеності в інноваційні рішення. Самостійність у прийнятті рішень.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Подолання психологічних бар’єрів.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0"/>
          <a:ext cx="8858250" cy="7000875"/>
        </p:xfrm>
        <a:graphic>
          <a:graphicData uri="http://schemas.openxmlformats.org/drawingml/2006/table">
            <a:tbl>
              <a:tblPr/>
              <a:tblGrid>
                <a:gridCol w="1660525"/>
                <a:gridCol w="2152650"/>
                <a:gridCol w="5045075"/>
              </a:tblGrid>
              <a:tr h="25003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Технолого-педагогічна підготовленість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7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Теоретико-методологічна обізнаність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Наявність глибоких теоретичних знань і вмінь з предмета.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Уміння співвідносити з базовими знаннями свою практику, вдосконалювати на основі базових знань власну практичну діяльність.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Наукова обґрунтованість, включення нових ідей у практику.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Концептуальність, можливість розповсюдження і використання розроблених ідей.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Органічне поєднання інноваційної діяльності та особистої культури.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14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 прийняття рішення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Уміння використовувати способи вирішення аналітико-рефлексивних, конструктивно-прогностичних, організаційно-діяльнісних, оцінювально-інформаційних, корекційно-регулюючих педагогічних завдань.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Уміння здійснювати вибір інноваційної проблеми і теми.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Володіння евристичними методами розв’язання проблеми.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Володіння методикою складання авторських програм, навчальних планів, моделювання та конструювання елементів уроку.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Володіння способами модернізації, систематизації засобів навчання.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35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571500" algn="l"/>
                        </a:tabLst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 пошукової діяльності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Уміння оперувати категоріями: мета, завдання, проблема, задум, гіпотеза, інструментарій дослідження.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Уміння складати розгорнуту програму експерименту.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Застосування засобів діагностики, корекції просування учнів у навчанні та розвитку.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Blip>
                          <a:blip r:embed="rId2"/>
                        </a:buBlip>
                        <a:tabLst>
                          <a:tab pos="155575" algn="l"/>
                          <a:tab pos="508000" algn="l"/>
                          <a:tab pos="5715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Володіння методикою педагогічного експерименту.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357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Book Antiqua" pitchFamily="18" charset="0"/>
              </a:rPr>
              <a:t>Інновації  реалізуються через педагогічні технології</a:t>
            </a:r>
            <a:endParaRPr lang="ru-RU" sz="4000" b="1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428875"/>
            <a:ext cx="8786812" cy="3043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3600" b="1" smtClean="0">
                <a:solidFill>
                  <a:srgbClr val="C00000"/>
                </a:solidFill>
                <a:latin typeface="Book Antiqua" pitchFamily="18" charset="0"/>
              </a:rPr>
              <a:t>Інноваційна педагогічна  технологія </a:t>
            </a:r>
            <a:r>
              <a:rPr lang="uk-UA" sz="3600" b="1" smtClean="0">
                <a:solidFill>
                  <a:srgbClr val="002060"/>
                </a:solidFill>
                <a:latin typeface="Book Antiqua" pitchFamily="18" charset="0"/>
              </a:rPr>
              <a:t>-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b="1" smtClean="0">
                <a:solidFill>
                  <a:srgbClr val="002060"/>
                </a:solidFill>
                <a:latin typeface="Book Antiqua" pitchFamily="18" charset="0"/>
              </a:rPr>
              <a:t>це сукупність форм,  методів,  прийомів і засобів  навчання, виховання  та управління, об'єднаних однією  метою</a:t>
            </a:r>
            <a:endParaRPr lang="ru-RU" sz="3600" b="1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92100"/>
            <a:ext cx="8001056" cy="1384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Інновації  у  формах,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методах   і  технологіях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навчання  та   виховання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0" y="1928813"/>
            <a:ext cx="5715000" cy="4148137"/>
          </a:xfrm>
        </p:spPr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Blip>
                <a:blip r:embed="rId3"/>
              </a:buBlip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Дистанційна  форма навчання;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Blip>
                <a:blip r:embed="rId3"/>
              </a:buBlip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Інтерактивні  методи навчання;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Blip>
                <a:blip r:embed="rId3"/>
              </a:buBlip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Діалогові, діагностичні  методи  навчання;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Blip>
                <a:blip r:embed="rId3"/>
              </a:buBlip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Альтернативні  навчальні  технології: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	    </a:t>
            </a:r>
            <a:r>
              <a:rPr lang="uk-UA" sz="2000" b="1" dirty="0" smtClean="0">
                <a:solidFill>
                  <a:srgbClr val="7030A0"/>
                </a:solidFill>
                <a:latin typeface="Book Antiqua" pitchFamily="18" charset="0"/>
              </a:rPr>
              <a:t>1.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Розвивальна  технологія;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	    </a:t>
            </a:r>
            <a:r>
              <a:rPr lang="uk-UA" sz="2100" b="1" dirty="0" smtClean="0">
                <a:solidFill>
                  <a:srgbClr val="7030A0"/>
                </a:solidFill>
                <a:latin typeface="Book Antiqua" pitchFamily="18" charset="0"/>
              </a:rPr>
              <a:t>2.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Модульна  технологія;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	    </a:t>
            </a:r>
            <a:r>
              <a:rPr lang="uk-UA" sz="2100" b="1" dirty="0" smtClean="0">
                <a:solidFill>
                  <a:srgbClr val="7030A0"/>
                </a:solidFill>
                <a:latin typeface="Book Antiqua" pitchFamily="18" charset="0"/>
              </a:rPr>
              <a:t>3.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Диференційована технологія;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             </a:t>
            </a:r>
            <a:r>
              <a:rPr lang="uk-UA" sz="2100" b="1" dirty="0" smtClean="0">
                <a:solidFill>
                  <a:srgbClr val="7030A0"/>
                </a:solidFill>
                <a:latin typeface="Book Antiqua" pitchFamily="18" charset="0"/>
              </a:rPr>
              <a:t>4.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Ігрова;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             </a:t>
            </a:r>
            <a:r>
              <a:rPr lang="uk-UA" sz="2100" b="1" dirty="0" smtClean="0">
                <a:solidFill>
                  <a:srgbClr val="7030A0"/>
                </a:solidFill>
                <a:latin typeface="Book Antiqua" pitchFamily="18" charset="0"/>
              </a:rPr>
              <a:t>5. 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Алгоритмізована;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             </a:t>
            </a:r>
            <a:r>
              <a:rPr lang="uk-UA" sz="2100" b="1" dirty="0" smtClean="0">
                <a:solidFill>
                  <a:srgbClr val="7030A0"/>
                </a:solidFill>
                <a:latin typeface="Book Antiqua" pitchFamily="18" charset="0"/>
              </a:rPr>
              <a:t>6.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Проектна;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             </a:t>
            </a:r>
            <a:r>
              <a:rPr lang="uk-UA" sz="2100" b="1" dirty="0" smtClean="0">
                <a:solidFill>
                  <a:srgbClr val="7030A0"/>
                </a:solidFill>
                <a:latin typeface="Book Antiqua" pitchFamily="18" charset="0"/>
              </a:rPr>
              <a:t>7.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Рейтингова;</a:t>
            </a:r>
          </a:p>
          <a:p>
            <a:pPr marL="609600" indent="-609600" eaLnBrk="1" fontAlgn="auto" hangingPunct="1">
              <a:spcAft>
                <a:spcPts val="0"/>
              </a:spcAft>
              <a:buSzPct val="86000"/>
              <a:buFont typeface="Arial" pitchFamily="34" charset="0"/>
              <a:buNone/>
              <a:defRPr/>
            </a:pPr>
            <a:r>
              <a:rPr lang="uk-UA" sz="2100" b="1" dirty="0" smtClean="0">
                <a:solidFill>
                  <a:srgbClr val="7030A0"/>
                </a:solidFill>
                <a:latin typeface="Book Antiqua" pitchFamily="18" charset="0"/>
              </a:rPr>
              <a:t>              8.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Book Antiqua" pitchFamily="18" charset="0"/>
              </a:rPr>
              <a:t>Особистісно-зоорієнтована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      </a:t>
            </a:r>
            <a:endParaRPr lang="ru-RU" sz="2000" b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98" decel="100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28" name="Rectangle 28"/>
          <p:cNvSpPr>
            <a:spLocks noChangeArrowheads="1"/>
          </p:cNvSpPr>
          <p:nvPr/>
        </p:nvSpPr>
        <p:spPr bwMode="auto">
          <a:xfrm>
            <a:off x="1524000" y="2286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ru-RU" sz="10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6429" name="Rectangle 29"/>
          <p:cNvSpPr>
            <a:spLocks noChangeArrowheads="1"/>
          </p:cNvSpPr>
          <p:nvPr/>
        </p:nvSpPr>
        <p:spPr bwMode="auto">
          <a:xfrm>
            <a:off x="533400" y="2017713"/>
            <a:ext cx="842168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sz="1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2884" name="Rectangle 30"/>
          <p:cNvSpPr>
            <a:spLocks noChangeArrowheads="1"/>
          </p:cNvSpPr>
          <p:nvPr/>
        </p:nvSpPr>
        <p:spPr bwMode="auto">
          <a:xfrm>
            <a:off x="2362200" y="533400"/>
            <a:ext cx="6477000" cy="762000"/>
          </a:xfrm>
          <a:prstGeom prst="rect">
            <a:avLst/>
          </a:prstGeom>
          <a:solidFill>
            <a:srgbClr val="4141EB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rgbClr val="FFFF99"/>
                </a:solidFill>
                <a:latin typeface="Calibri" pitchFamily="34" charset="0"/>
              </a:rPr>
              <a:t>  Технологія “прямого викладання”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22885" name="AutoShape 31"/>
          <p:cNvSpPr>
            <a:spLocks noChangeArrowheads="1"/>
          </p:cNvSpPr>
          <p:nvPr/>
        </p:nvSpPr>
        <p:spPr bwMode="auto">
          <a:xfrm>
            <a:off x="381000" y="609600"/>
            <a:ext cx="1828800" cy="914400"/>
          </a:xfrm>
          <a:prstGeom prst="flowChartManualOperation">
            <a:avLst/>
          </a:prstGeom>
          <a:solidFill>
            <a:srgbClr val="4141EB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rgbClr val="FFCCCC"/>
              </a:solidFill>
              <a:latin typeface="Calibri" pitchFamily="34" charset="0"/>
            </a:endParaRPr>
          </a:p>
        </p:txBody>
      </p:sp>
      <p:sp>
        <p:nvSpPr>
          <p:cNvPr id="122886" name="AutoShape 32"/>
          <p:cNvSpPr>
            <a:spLocks noChangeArrowheads="1"/>
          </p:cNvSpPr>
          <p:nvPr/>
        </p:nvSpPr>
        <p:spPr bwMode="auto">
          <a:xfrm>
            <a:off x="304800" y="2057400"/>
            <a:ext cx="3733800" cy="2438400"/>
          </a:xfrm>
          <a:prstGeom prst="flowChartDocument">
            <a:avLst/>
          </a:prstGeom>
          <a:solidFill>
            <a:srgbClr val="B7B7F7"/>
          </a:solidFill>
          <a:ln w="12700" algn="ctr">
            <a:solidFill>
              <a:srgbClr val="271FD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solidFill>
                <a:srgbClr val="333399"/>
              </a:solidFill>
              <a:latin typeface="Calibri" pitchFamily="34" charset="0"/>
            </a:endParaRP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Головне призначення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“прямого викладання” полягає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у викладенні вчителем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основних положень, які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вивчаються в межах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навчальної дисципліни</a:t>
            </a:r>
          </a:p>
          <a:p>
            <a:pPr algn="ctr"/>
            <a:endParaRPr lang="ru-RU" sz="200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122887" name="AutoShape 33"/>
          <p:cNvSpPr>
            <a:spLocks noChangeArrowheads="1"/>
          </p:cNvSpPr>
          <p:nvPr/>
        </p:nvSpPr>
        <p:spPr bwMode="auto">
          <a:xfrm>
            <a:off x="4343400" y="1905000"/>
            <a:ext cx="4343400" cy="2590800"/>
          </a:xfrm>
          <a:prstGeom prst="flowChartDocument">
            <a:avLst/>
          </a:prstGeom>
          <a:solidFill>
            <a:srgbClr val="B7B7F7"/>
          </a:solidFill>
          <a:ln w="12700" algn="ctr">
            <a:solidFill>
              <a:srgbClr val="271FD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Навчальний матеріал подається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 невеликими порціями з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періодичною перевіркою ступеня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розуміння його змісту учнями та 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залучення школярів до практики</a:t>
            </a:r>
          </a:p>
          <a:p>
            <a:pPr algn="ctr"/>
            <a:r>
              <a:rPr lang="uk-UA" sz="2000">
                <a:solidFill>
                  <a:srgbClr val="333399"/>
                </a:solidFill>
                <a:latin typeface="Calibri" pitchFamily="34" charset="0"/>
              </a:rPr>
              <a:t> із застосування набутої інформації</a:t>
            </a:r>
            <a:endParaRPr lang="uk-UA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122888" name="Oval 35"/>
          <p:cNvSpPr>
            <a:spLocks noChangeArrowheads="1"/>
          </p:cNvSpPr>
          <p:nvPr/>
        </p:nvSpPr>
        <p:spPr bwMode="auto">
          <a:xfrm>
            <a:off x="2743200" y="3962400"/>
            <a:ext cx="3048000" cy="762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rgbClr val="CC3300"/>
                </a:solidFill>
                <a:latin typeface="Calibri" pitchFamily="34" charset="0"/>
              </a:rPr>
              <a:t>Суть технології</a:t>
            </a:r>
            <a:endParaRPr lang="ru-RU" sz="2000" b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486436" name="Rectangle 36"/>
          <p:cNvSpPr>
            <a:spLocks noChangeArrowheads="1"/>
          </p:cNvSpPr>
          <p:nvPr/>
        </p:nvSpPr>
        <p:spPr bwMode="auto">
          <a:xfrm>
            <a:off x="1676400" y="3810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ru-RU" sz="10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6437" name="Rectangle 37"/>
          <p:cNvSpPr>
            <a:spLocks noChangeArrowheads="1"/>
          </p:cNvSpPr>
          <p:nvPr/>
        </p:nvSpPr>
        <p:spPr bwMode="auto">
          <a:xfrm>
            <a:off x="685800" y="2170113"/>
            <a:ext cx="842168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sz="1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2891" name="Rectangle 38"/>
          <p:cNvSpPr>
            <a:spLocks noChangeArrowheads="1"/>
          </p:cNvSpPr>
          <p:nvPr/>
        </p:nvSpPr>
        <p:spPr bwMode="auto">
          <a:xfrm>
            <a:off x="2514600" y="685800"/>
            <a:ext cx="6477000" cy="762000"/>
          </a:xfrm>
          <a:prstGeom prst="rect">
            <a:avLst/>
          </a:prstGeom>
          <a:solidFill>
            <a:srgbClr val="4141EB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rgbClr val="FFFF99"/>
                </a:solidFill>
                <a:latin typeface="Calibri" pitchFamily="34" charset="0"/>
              </a:rPr>
              <a:t>Класифікація технологій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22892" name="AutoShape 39"/>
          <p:cNvSpPr>
            <a:spLocks noChangeArrowheads="1"/>
          </p:cNvSpPr>
          <p:nvPr/>
        </p:nvSpPr>
        <p:spPr bwMode="auto">
          <a:xfrm>
            <a:off x="1066800" y="533400"/>
            <a:ext cx="1828800" cy="914400"/>
          </a:xfrm>
          <a:prstGeom prst="flowChartManualOperation">
            <a:avLst/>
          </a:prstGeom>
          <a:solidFill>
            <a:srgbClr val="4141EB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rgbClr val="FFCCCC"/>
              </a:solidFill>
              <a:latin typeface="Calibri" pitchFamily="34" charset="0"/>
            </a:endParaRPr>
          </a:p>
        </p:txBody>
      </p:sp>
      <p:sp>
        <p:nvSpPr>
          <p:cNvPr id="122893" name="AutoShape 40"/>
          <p:cNvSpPr>
            <a:spLocks noChangeArrowheads="1"/>
          </p:cNvSpPr>
          <p:nvPr/>
        </p:nvSpPr>
        <p:spPr bwMode="auto">
          <a:xfrm>
            <a:off x="500063" y="2214563"/>
            <a:ext cx="3733800" cy="2438400"/>
          </a:xfrm>
          <a:prstGeom prst="flowChartDocument">
            <a:avLst/>
          </a:prstGeom>
          <a:solidFill>
            <a:srgbClr val="B7B7F7"/>
          </a:solidFill>
          <a:ln w="12700" algn="ctr">
            <a:solidFill>
              <a:srgbClr val="271FD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rgbClr val="993300"/>
                </a:solidFill>
                <a:latin typeface="Calibri" pitchFamily="34" charset="0"/>
              </a:rPr>
              <a:t>Освітня технологія</a:t>
            </a:r>
            <a:r>
              <a:rPr lang="uk-UA">
                <a:solidFill>
                  <a:srgbClr val="333399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передбачає загальну стратегію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 розвитку освіти: концепції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 освіти, освітні закони,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освітні системи </a:t>
            </a:r>
          </a:p>
          <a:p>
            <a:pPr algn="ctr"/>
            <a:endParaRPr lang="uk-UA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122894" name="AutoShape 41"/>
          <p:cNvSpPr>
            <a:spLocks noChangeArrowheads="1"/>
          </p:cNvSpPr>
          <p:nvPr/>
        </p:nvSpPr>
        <p:spPr bwMode="auto">
          <a:xfrm>
            <a:off x="4419600" y="2057400"/>
            <a:ext cx="4343400" cy="2590800"/>
          </a:xfrm>
          <a:prstGeom prst="flowChartDocument">
            <a:avLst/>
          </a:prstGeom>
          <a:solidFill>
            <a:srgbClr val="B7B7F7"/>
          </a:solidFill>
          <a:ln w="12700" algn="ctr">
            <a:solidFill>
              <a:srgbClr val="271FD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rgbClr val="993300"/>
                </a:solidFill>
                <a:latin typeface="Calibri" pitchFamily="34" charset="0"/>
              </a:rPr>
              <a:t>Педагогічна технологія</a:t>
            </a:r>
            <a:r>
              <a:rPr lang="uk-UA">
                <a:solidFill>
                  <a:srgbClr val="333399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uk-UA">
                <a:solidFill>
                  <a:srgbClr val="333399"/>
                </a:solidFill>
                <a:latin typeface="Calibri" pitchFamily="34" charset="0"/>
              </a:rPr>
              <a:t>в</a:t>
            </a:r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ідображає модель навчально-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виховного та управлінського процесів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 у  ЗНЗ,  об</a:t>
            </a:r>
            <a:r>
              <a:rPr lang="en-US" b="1">
                <a:solidFill>
                  <a:srgbClr val="333399"/>
                </a:solidFill>
                <a:latin typeface="Calibri" pitchFamily="34" charset="0"/>
              </a:rPr>
              <a:t>’</a:t>
            </a:r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єднує  в  собі  їх   зміст, 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форми,  і  засоби</a:t>
            </a:r>
          </a:p>
        </p:txBody>
      </p:sp>
      <p:sp>
        <p:nvSpPr>
          <p:cNvPr id="122895" name="AutoShape 42"/>
          <p:cNvSpPr>
            <a:spLocks noChangeArrowheads="1"/>
          </p:cNvSpPr>
          <p:nvPr/>
        </p:nvSpPr>
        <p:spPr bwMode="auto">
          <a:xfrm>
            <a:off x="457200" y="4800600"/>
            <a:ext cx="8458200" cy="2057400"/>
          </a:xfrm>
          <a:prstGeom prst="flowChartDocument">
            <a:avLst/>
          </a:prstGeom>
          <a:solidFill>
            <a:srgbClr val="B7B7F7"/>
          </a:solidFill>
          <a:ln w="12700" algn="ctr">
            <a:solidFill>
              <a:srgbClr val="271FD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rgbClr val="993300"/>
                </a:solidFill>
                <a:latin typeface="Calibri" pitchFamily="34" charset="0"/>
              </a:rPr>
              <a:t>Технологія навчання (виховання, управління)</a:t>
            </a:r>
          </a:p>
          <a:p>
            <a:pPr algn="ctr"/>
            <a:r>
              <a:rPr lang="uk-UA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моделює  шлях освоєння конкретного навчального матеріалу 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(поняття) в  межах відповідного навчального </a:t>
            </a:r>
          </a:p>
          <a:p>
            <a:pPr algn="ctr"/>
            <a:r>
              <a:rPr lang="uk-UA" b="1">
                <a:solidFill>
                  <a:srgbClr val="333399"/>
                </a:solidFill>
                <a:latin typeface="Calibri" pitchFamily="34" charset="0"/>
              </a:rPr>
              <a:t>предмета,   теми,   питання</a:t>
            </a:r>
          </a:p>
        </p:txBody>
      </p:sp>
      <p:sp>
        <p:nvSpPr>
          <p:cNvPr id="122896" name="Oval 43"/>
          <p:cNvSpPr>
            <a:spLocks noChangeArrowheads="1"/>
          </p:cNvSpPr>
          <p:nvPr/>
        </p:nvSpPr>
        <p:spPr bwMode="auto">
          <a:xfrm>
            <a:off x="2895600" y="4114800"/>
            <a:ext cx="3048000" cy="762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rgbClr val="CC3300"/>
                </a:solidFill>
                <a:latin typeface="Calibri" pitchFamily="34" charset="0"/>
              </a:rPr>
              <a:t>Суть технології</a:t>
            </a:r>
            <a:endParaRPr lang="ru-RU" sz="2000" b="1">
              <a:solidFill>
                <a:srgbClr val="CC3300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3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ru-RU" sz="1300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457200" y="2016125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uk-UA" sz="11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sz="11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3907" name="AutoShape 13"/>
          <p:cNvSpPr>
            <a:spLocks noChangeArrowheads="1"/>
          </p:cNvSpPr>
          <p:nvPr/>
        </p:nvSpPr>
        <p:spPr bwMode="auto">
          <a:xfrm>
            <a:off x="428625" y="1600200"/>
            <a:ext cx="8429625" cy="4267200"/>
          </a:xfrm>
          <a:prstGeom prst="vertic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buFont typeface="Wingdings" pitchFamily="2" charset="2"/>
              <a:buChar char="ü"/>
            </a:pPr>
            <a:endParaRPr lang="uk-UA">
              <a:solidFill>
                <a:schemeClr val="tx2"/>
              </a:solidFill>
              <a:latin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uk-UA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Технологія “прямого викладання”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кооперативного навчання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особистісно зорієнтованого навчання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інтенсивного навчання (укрупнення частин)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розвивального навчання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інтерактивного навчання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проектного навчання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модульного навчання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2060"/>
                </a:solidFill>
                <a:latin typeface="Cambria" pitchFamily="18" charset="0"/>
              </a:rPr>
              <a:t>  Технологія комбінованого уроку</a:t>
            </a:r>
          </a:p>
          <a:p>
            <a:pPr lvl="1"/>
            <a:endParaRPr lang="ru-RU" sz="2000">
              <a:solidFill>
                <a:srgbClr val="002060"/>
              </a:solidFill>
              <a:latin typeface="Cambria" pitchFamily="18" charset="0"/>
            </a:endParaRPr>
          </a:p>
          <a:p>
            <a:endParaRPr lang="ru-RU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23908" name="AutoShape 14"/>
          <p:cNvSpPr>
            <a:spLocks noChangeArrowheads="1"/>
          </p:cNvSpPr>
          <p:nvPr/>
        </p:nvSpPr>
        <p:spPr bwMode="auto">
          <a:xfrm>
            <a:off x="500063" y="5786438"/>
            <a:ext cx="7772400" cy="9144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>
                <a:latin typeface="Times New Roman" pitchFamily="18" charset="0"/>
              </a:rPr>
              <a:t>    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</a:rPr>
              <a:t>Педагогічні технології  повинні сприяти співробітництву, давати </a:t>
            </a:r>
          </a:p>
          <a:p>
            <a:r>
              <a:rPr lang="uk-UA" b="1">
                <a:solidFill>
                  <a:srgbClr val="C00000"/>
                </a:solidFill>
                <a:latin typeface="Times New Roman" pitchFamily="18" charset="0"/>
              </a:rPr>
              <a:t>можливість  дійсно  реалізувати  особистісно-зорієнтоване   навчання</a:t>
            </a:r>
            <a:endParaRPr lang="ru-RU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87439" name="AutoShape 15"/>
          <p:cNvSpPr>
            <a:spLocks noChangeArrowheads="1"/>
          </p:cNvSpPr>
          <p:nvPr/>
        </p:nvSpPr>
        <p:spPr bwMode="auto">
          <a:xfrm>
            <a:off x="2057400" y="1600200"/>
            <a:ext cx="6096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C3300"/>
                </a:solidFill>
                <a:latin typeface="+mn-lt"/>
              </a:rPr>
              <a:t>                       </a:t>
            </a:r>
            <a:r>
              <a:rPr lang="uk-UA" sz="3600" b="1" dirty="0">
                <a:solidFill>
                  <a:srgbClr val="C00000"/>
                </a:solidFill>
                <a:latin typeface="Book Antiqua" pitchFamily="18" charset="0"/>
              </a:rPr>
              <a:t>Перелік</a:t>
            </a:r>
            <a:endParaRPr lang="ru-RU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87440" name="Rectangle 16"/>
          <p:cNvSpPr>
            <a:spLocks noChangeArrowheads="1"/>
          </p:cNvSpPr>
          <p:nvPr/>
        </p:nvSpPr>
        <p:spPr bwMode="auto">
          <a:xfrm>
            <a:off x="1828800" y="609600"/>
            <a:ext cx="6096000" cy="685800"/>
          </a:xfrm>
          <a:prstGeom prst="rect">
            <a:avLst/>
          </a:prstGeom>
          <a:solidFill>
            <a:srgbClr val="DBF6C8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0094"/>
                </a:solidFill>
                <a:latin typeface="+mn-lt"/>
              </a:rPr>
              <a:t> Інноваційні педагогічні технології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487441" name="AutoShape 17"/>
          <p:cNvSpPr>
            <a:spLocks noChangeArrowheads="1"/>
          </p:cNvSpPr>
          <p:nvPr/>
        </p:nvSpPr>
        <p:spPr bwMode="auto">
          <a:xfrm>
            <a:off x="228600" y="457200"/>
            <a:ext cx="1828800" cy="914400"/>
          </a:xfrm>
          <a:prstGeom prst="flowChartManualOperation">
            <a:avLst/>
          </a:prstGeom>
          <a:solidFill>
            <a:srgbClr val="DBF6C8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ru-RU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Найбільш  відомі  технології навчання  та їх  автори:</a:t>
            </a:r>
            <a:endParaRPr lang="ru-RU" sz="32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/>
              <a:t>Розвивальне  навчання                                 (</a:t>
            </a:r>
            <a:r>
              <a:rPr lang="uk-UA" sz="2000" b="1" smtClean="0">
                <a:solidFill>
                  <a:srgbClr val="0070C0"/>
                </a:solidFill>
              </a:rPr>
              <a:t>Д Єльконін, В Давидов</a:t>
            </a:r>
            <a:r>
              <a:rPr lang="uk-UA" sz="20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Особистісно зоорієнтоване навчання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smtClean="0"/>
              <a:t>                                                        (</a:t>
            </a:r>
            <a:r>
              <a:rPr lang="uk-UA" sz="2000" b="1" smtClean="0">
                <a:solidFill>
                  <a:srgbClr val="0070C0"/>
                </a:solidFill>
              </a:rPr>
              <a:t>І. Якіманська, О. Савченко, С. Подмазін</a:t>
            </a:r>
            <a:r>
              <a:rPr lang="uk-UA" sz="20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Модульно-розвивальне  навчання                                      (</a:t>
            </a:r>
            <a:r>
              <a:rPr lang="uk-UA" sz="2000" b="1" smtClean="0">
                <a:solidFill>
                  <a:srgbClr val="0070C0"/>
                </a:solidFill>
              </a:rPr>
              <a:t>А. Фурман</a:t>
            </a:r>
            <a:r>
              <a:rPr lang="uk-UA" sz="20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Диференційоване навчання                                     (</a:t>
            </a:r>
            <a:r>
              <a:rPr lang="uk-UA" sz="2000" b="1" smtClean="0">
                <a:solidFill>
                  <a:srgbClr val="0070C0"/>
                </a:solidFill>
              </a:rPr>
              <a:t>Н. Бібік, Н. Софій</a:t>
            </a:r>
            <a:r>
              <a:rPr lang="uk-UA" sz="20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Гуманістичне  навчання                                                  (</a:t>
            </a:r>
            <a:r>
              <a:rPr lang="uk-UA" sz="2000" b="1" smtClean="0">
                <a:solidFill>
                  <a:srgbClr val="0070C0"/>
                </a:solidFill>
              </a:rPr>
              <a:t>Т. Пушкарьова</a:t>
            </a:r>
            <a:r>
              <a:rPr lang="uk-UA" sz="20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Комп'ютеризоване навчання                                                    (</a:t>
            </a:r>
            <a:r>
              <a:rPr lang="uk-UA" sz="2000" b="1" smtClean="0">
                <a:solidFill>
                  <a:srgbClr val="0070C0"/>
                </a:solidFill>
              </a:rPr>
              <a:t>Н. Морзе</a:t>
            </a:r>
            <a:r>
              <a:rPr lang="uk-UA" sz="20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Інтегративне  навчання                                                          (</a:t>
            </a:r>
            <a:r>
              <a:rPr lang="uk-UA" sz="2000" b="1" smtClean="0">
                <a:solidFill>
                  <a:srgbClr val="0070C0"/>
                </a:solidFill>
              </a:rPr>
              <a:t>В. Ільченко</a:t>
            </a:r>
            <a:r>
              <a:rPr lang="uk-UA" sz="20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Навчання  як дослідження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Проектна  технологія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Життєтворчості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Інтеграційна природнича  освіта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Колективне навчання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Ігрові  та інтерактивні технології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b="1" smtClean="0"/>
          </a:p>
          <a:p>
            <a:pPr eaLnBrk="1" hangingPunct="1">
              <a:lnSpc>
                <a:spcPct val="80000"/>
              </a:lnSpc>
            </a:pPr>
            <a:endParaRPr lang="ru-RU" sz="1600" b="1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Висновки: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713" y="1000125"/>
            <a:ext cx="8015287" cy="5857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Інновації є об'єктивним і необхідним процесом  еволюції освіти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Інновація – це процес упровадження якогось нововведення в педагогічну практику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Класифікувати інновації  можна  по-різному: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   у змісті навчання  і виховання;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   у формах, методах  і технологіях навчання  і виховання;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   у змісті, формах,  методах  управління  освітою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За  мірою  новизни  інновації  бувають: радикальні, базові, модифікаційні, комбінаторні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 Інновації  реалізуються  через спеціальні  педагогічні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               технології.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      Жодна інноваційна  технологія не є  універсальною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Запровадження  будь-яких  інновацій потребує  змін –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                                 матеріально-технічних, психологічних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Новітні  технології потребують програмного і методичного  забезпечення, знання  методики запровадження інновацій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Новітні  технології  потребують зміни  робочого  ритму і життя  всього  класу,  багато  часу для  підготовки як  учнів,  так  і вчителя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Кожна  школа приймає  участь у інноваційні діяльності, яку ініціює міністерство  освіти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Для здійснення  інноваційної  діяльності  існує законодавча  база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002060"/>
                </a:solidFill>
                <a:latin typeface="Book Antiqua" pitchFamily="18" charset="0"/>
              </a:rPr>
              <a:t>Роль  адміністрації у впровадження інноваційних  процесів керівна  і спрямовуюча: інформує, пояснює, заохочує, створює сприятливий психологічний клімат, консультує,  допомагає, підтримує, пропагує, рекламує.</a:t>
            </a:r>
          </a:p>
          <a:p>
            <a:pPr eaLnBrk="1" hangingPunct="1">
              <a:lnSpc>
                <a:spcPct val="90000"/>
              </a:lnSpc>
            </a:pPr>
            <a:endParaRPr lang="uk-UA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3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Починати впроваджувати новітні технології потрібно  поступово, адже  до  них потрібно  звикнути. </a:t>
            </a:r>
            <a:endParaRPr lang="ru-RU" sz="31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928813"/>
            <a:ext cx="7329488" cy="3600450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uk-UA" sz="2400" b="1" smtClean="0">
                <a:solidFill>
                  <a:srgbClr val="002060"/>
                </a:solidFill>
                <a:latin typeface="Book Antiqua" pitchFamily="18" charset="0"/>
              </a:rPr>
              <a:t>Краще старанно підготувати кілька занять у навчальному році, ніж  часто  їх  проводити  нашвидкуруч.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uk-UA" sz="2400" b="1" smtClean="0">
                <a:solidFill>
                  <a:srgbClr val="002060"/>
                </a:solidFill>
                <a:latin typeface="Book Antiqua" pitchFamily="18" charset="0"/>
              </a:rPr>
              <a:t>Використання педагогічних інновацій не самоціль. Це  лише  засіб  досягнення максимально можливого  результату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uk-UA" sz="2400" b="1" smtClean="0">
                <a:solidFill>
                  <a:srgbClr val="002060"/>
                </a:solidFill>
                <a:latin typeface="Book Antiqua" pitchFamily="18" charset="0"/>
              </a:rPr>
              <a:t>Кожен  учитель творець  власної  технології, бо головне результат, а не інновації собі по собі</a:t>
            </a:r>
            <a:endParaRPr lang="ru-RU" sz="2400" b="1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457200" y="122238"/>
            <a:ext cx="7543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3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ru-RU" sz="13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68998" name="AutoShape 6"/>
          <p:cNvSpPr>
            <a:spLocks noChangeArrowheads="1"/>
          </p:cNvSpPr>
          <p:nvPr/>
        </p:nvSpPr>
        <p:spPr bwMode="auto">
          <a:xfrm>
            <a:off x="357158" y="1857364"/>
            <a:ext cx="3168650" cy="4392612"/>
          </a:xfrm>
          <a:prstGeom prst="flowChartInternalStorag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реформування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освітньої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галузі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8999" name="AutoShape 7"/>
          <p:cNvSpPr>
            <a:spLocks noChangeArrowheads="1"/>
          </p:cNvSpPr>
          <p:nvPr/>
        </p:nvSpPr>
        <p:spPr bwMode="auto">
          <a:xfrm>
            <a:off x="3733800" y="1752600"/>
            <a:ext cx="5111750" cy="719138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400" b="1" dirty="0"/>
              <a:t>Між системою освіти і новими умовами  життя виник розрив</a:t>
            </a:r>
            <a:endParaRPr lang="ru-RU" sz="1400" b="1" dirty="0"/>
          </a:p>
          <a:p>
            <a:pPr algn="ctr" fontAlgn="auto"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469000" name="AutoShape 8"/>
          <p:cNvSpPr>
            <a:spLocks noChangeArrowheads="1"/>
          </p:cNvSpPr>
          <p:nvPr/>
        </p:nvSpPr>
        <p:spPr bwMode="auto">
          <a:xfrm>
            <a:off x="3733800" y="2743200"/>
            <a:ext cx="5111750" cy="720725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uk-UA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1400" b="1" dirty="0"/>
              <a:t>Традиційна школа, орієнтована на знання, уміння 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1400" b="1" dirty="0"/>
              <a:t>навички, не встигає за темпами їх нарощування</a:t>
            </a:r>
            <a:r>
              <a:rPr lang="uk-UA" b="1" dirty="0"/>
              <a:t> </a:t>
            </a:r>
            <a:endParaRPr lang="ru-RU" b="1" dirty="0"/>
          </a:p>
          <a:p>
            <a:pPr algn="ctr" fontAlgn="auto"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469001" name="AutoShape 9"/>
          <p:cNvSpPr>
            <a:spLocks noChangeArrowheads="1"/>
          </p:cNvSpPr>
          <p:nvPr/>
        </p:nvSpPr>
        <p:spPr bwMode="auto">
          <a:xfrm>
            <a:off x="3708400" y="3644900"/>
            <a:ext cx="5111750" cy="792163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400" b="1" dirty="0"/>
              <a:t>Сучасна школа недостатньо розвиває здібності, необхідні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1400" b="1" dirty="0"/>
              <a:t>її випускникам для самовизначення у майбутньому</a:t>
            </a:r>
            <a:endParaRPr lang="ru-RU" sz="1400" b="1" dirty="0"/>
          </a:p>
        </p:txBody>
      </p:sp>
      <p:sp>
        <p:nvSpPr>
          <p:cNvPr id="469002" name="AutoShape 10"/>
          <p:cNvSpPr>
            <a:spLocks noChangeArrowheads="1"/>
          </p:cNvSpPr>
          <p:nvPr/>
        </p:nvSpPr>
        <p:spPr bwMode="auto">
          <a:xfrm>
            <a:off x="3708400" y="4652963"/>
            <a:ext cx="5111750" cy="755650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400" b="1" dirty="0"/>
              <a:t>Традиційна система освіти породила невміння і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1400" b="1" dirty="0"/>
              <a:t>небажання дітей вчитися, самостійно здобувати знання</a:t>
            </a:r>
            <a:endParaRPr lang="ru-RU" sz="1400" b="1" dirty="0"/>
          </a:p>
        </p:txBody>
      </p:sp>
      <p:sp>
        <p:nvSpPr>
          <p:cNvPr id="469003" name="AutoShape 11"/>
          <p:cNvSpPr>
            <a:spLocks noChangeArrowheads="1"/>
          </p:cNvSpPr>
          <p:nvPr/>
        </p:nvSpPr>
        <p:spPr bwMode="auto">
          <a:xfrm>
            <a:off x="3657600" y="5486400"/>
            <a:ext cx="5111750" cy="792163"/>
          </a:xfrm>
          <a:prstGeom prst="flowChartManualInpu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400" b="1" dirty="0"/>
              <a:t>Сучасна школа не розвиває життєві компетентності, не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1400" b="1" dirty="0"/>
              <a:t>формує соціальну мобільність, здатність до змін</a:t>
            </a:r>
            <a:endParaRPr lang="ru-RU" sz="1400" b="1" dirty="0"/>
          </a:p>
        </p:txBody>
      </p:sp>
      <p:sp>
        <p:nvSpPr>
          <p:cNvPr id="469004" name="Rectangle 12"/>
          <p:cNvSpPr>
            <a:spLocks noChangeArrowheads="1"/>
          </p:cNvSpPr>
          <p:nvPr/>
        </p:nvSpPr>
        <p:spPr bwMode="auto">
          <a:xfrm>
            <a:off x="1428728" y="642918"/>
            <a:ext cx="70866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3200" b="1">
                <a:solidFill>
                  <a:srgbClr val="8F8C00"/>
                </a:solidFill>
              </a:rPr>
              <a:t>           </a:t>
            </a:r>
            <a:endParaRPr lang="ru-RU"/>
          </a:p>
        </p:txBody>
      </p:sp>
      <p:sp>
        <p:nvSpPr>
          <p:cNvPr id="469005" name="Oval 13"/>
          <p:cNvSpPr>
            <a:spLocks noChangeArrowheads="1"/>
          </p:cNvSpPr>
          <p:nvPr/>
        </p:nvSpPr>
        <p:spPr bwMode="auto">
          <a:xfrm>
            <a:off x="428596" y="500042"/>
            <a:ext cx="13716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uk-UA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Інноваційність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ознака сучасності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635795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Головне  завдання        сучасного  етапу: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50"/>
            <a:ext cx="6686550" cy="3571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</a:pPr>
            <a:r>
              <a:rPr lang="uk-UA" sz="2600" b="1" smtClean="0">
                <a:solidFill>
                  <a:srgbClr val="002060"/>
                </a:solidFill>
                <a:latin typeface="Book Antiqua" pitchFamily="18" charset="0"/>
              </a:rPr>
              <a:t>Ламати  стереотипи  педагогічної  діяльності; </a:t>
            </a:r>
            <a:endParaRPr lang="ru-RU" sz="2600" b="1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</a:pPr>
            <a:r>
              <a:rPr lang="uk-UA" sz="2600" b="1" smtClean="0">
                <a:solidFill>
                  <a:srgbClr val="002060"/>
                </a:solidFill>
                <a:latin typeface="Book Antiqua" pitchFamily="18" charset="0"/>
              </a:rPr>
              <a:t>Максимально ознайомлювати  вчителів з  новими  технологіями;</a:t>
            </a: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</a:pPr>
            <a:r>
              <a:rPr lang="uk-UA" sz="2600" b="1" smtClean="0">
                <a:solidFill>
                  <a:srgbClr val="002060"/>
                </a:solidFill>
                <a:latin typeface="Book Antiqua" pitchFamily="18" charset="0"/>
              </a:rPr>
              <a:t>Зацікавлювати  можливістю їх впроваджень;</a:t>
            </a: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</a:pPr>
            <a:r>
              <a:rPr lang="uk-UA" sz="2600" b="1" smtClean="0">
                <a:solidFill>
                  <a:srgbClr val="002060"/>
                </a:solidFill>
                <a:latin typeface="Book Antiqua" pitchFamily="18" charset="0"/>
              </a:rPr>
              <a:t>Створювати  максимально сприятливий  клімат для  вчителя, що  шукає  і експериментує</a:t>
            </a:r>
            <a:endParaRPr lang="ru-RU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1357298"/>
            <a:ext cx="614365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Успіхів   у запровадженні інновацій   в навчально-виховний процес школи!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Поняття  інновація: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b="1" smtClean="0">
                <a:solidFill>
                  <a:srgbClr val="002060"/>
                </a:solidFill>
                <a:latin typeface="Book Antiqua" pitchFamily="18" charset="0"/>
              </a:rPr>
              <a:t>Інновація – це  процес упровадження  якогось нововведення в  практику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 typeface="Arial" charset="0"/>
              <a:buNone/>
            </a:pPr>
            <a:endParaRPr lang="uk-UA" sz="2800" b="1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uk-UA" sz="2800" b="1" smtClean="0">
                <a:solidFill>
                  <a:srgbClr val="002060"/>
                </a:solidFill>
                <a:latin typeface="Book Antiqua" pitchFamily="18" charset="0"/>
              </a:rPr>
              <a:t>Інновація – це цілеспрямована  зміна , що  вносить у  визначену  соціальну  одиницю – організацію,  поселення, суспільство, групу  - нові, відносно  стабільні  елементи.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smtClean="0">
                <a:solidFill>
                  <a:srgbClr val="002060"/>
                </a:solidFill>
                <a:latin typeface="Book Antiqua" pitchFamily="18" charset="0"/>
              </a:rPr>
              <a:t>                                                             О.  Пригожий</a:t>
            </a:r>
            <a:endParaRPr lang="ru-RU" sz="2800" b="1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Інновація в педагогіці -  це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13" y="1785938"/>
            <a:ext cx="8858251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smtClean="0">
                <a:latin typeface="Book Antiqua" pitchFamily="18" charset="0"/>
              </a:rPr>
              <a:t>		Процес  створення та  впровадження нових  засобів  ( нововведень) для  розв'язання  тих педагогічних  проблем, які  досі  розв'язували-ся  по-іншому, відкриття  нових  форм , методів,  способів педагогічної  діяльності,   вихід  за  межі  відомого в  науці й  масовій  практиці , творча  реалізація нових  теоретичних  концепцій, ідей, технологій, систем  навчання  і  виховання.</a:t>
            </a:r>
            <a:endParaRPr lang="ru-RU" sz="2800" b="1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>
                <a:solidFill>
                  <a:srgbClr val="CF5716"/>
                </a:solidFill>
              </a:rPr>
              <a:t>Освітні  інновації  поділяються  на:</a:t>
            </a:r>
            <a:endParaRPr lang="ru-RU" sz="4000" smtClean="0">
              <a:solidFill>
                <a:srgbClr val="CF5716"/>
              </a:solidFill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16113"/>
            <a:ext cx="8158163" cy="4619625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uk-UA" smtClean="0"/>
              <a:t>Психолого-педагогічні (нововведення в навчальний, виховний та управлінський  процеси)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endParaRPr lang="uk-UA" sz="1000" smtClean="0"/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uk-UA" smtClean="0"/>
              <a:t>Науково-виробничі (комп'ютерні  та  мультимедійні технології, сучасне  матеріально-технічне обладнання)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endParaRPr lang="uk-UA" sz="1000" smtClean="0"/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uk-UA" smtClean="0"/>
              <a:t>Соціально-економічні ( юридичні, правові, економічні  нововведення)</a:t>
            </a:r>
            <a:endParaRPr lang="ru-RU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uk-UA" sz="4000" b="1" i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ПРИНЦИПИ ІННОВАЦІЙНОЇ</a:t>
            </a:r>
            <a:br>
              <a:rPr lang="uk-UA" sz="4000" b="1" i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uk-UA" sz="4000" b="1" i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ДІЯЛЬНОСТІ ПЕДАГОГА:</a:t>
            </a:r>
            <a:endParaRPr lang="ru-RU" sz="4000" b="1" i="1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2800" b="1" i="1" smtClean="0">
                <a:solidFill>
                  <a:srgbClr val="7030A0"/>
                </a:solidFill>
              </a:rPr>
              <a:t>1.Принцип інтеграції освіти</a:t>
            </a:r>
            <a:r>
              <a:rPr lang="uk-UA" sz="2800" b="1" smtClean="0">
                <a:solidFill>
                  <a:srgbClr val="7030A0"/>
                </a:solidFill>
              </a:rPr>
              <a:t>: </a:t>
            </a:r>
            <a:r>
              <a:rPr lang="uk-UA" sz="2800" smtClean="0"/>
              <a:t>увага до кожної дитини як особистості , громадянина з високими інтелектуальними, моральними, фізичними якостями.</a:t>
            </a:r>
          </a:p>
          <a:p>
            <a:pPr eaLnBrk="1" hangingPunct="1">
              <a:buFontTx/>
              <a:buNone/>
            </a:pPr>
            <a:r>
              <a:rPr lang="uk-UA" sz="2800" b="1" i="1" smtClean="0">
                <a:solidFill>
                  <a:srgbClr val="7030A0"/>
                </a:solidFill>
              </a:rPr>
              <a:t>2.Принцип диференціації та індивідуалізації освіти:</a:t>
            </a:r>
            <a:r>
              <a:rPr lang="uk-UA" sz="2800" i="1" smtClean="0"/>
              <a:t>  </a:t>
            </a:r>
            <a:r>
              <a:rPr lang="uk-UA" sz="2800" smtClean="0"/>
              <a:t>максимальний розвиток кожної дитини.</a:t>
            </a:r>
          </a:p>
          <a:p>
            <a:pPr eaLnBrk="1" hangingPunct="1">
              <a:buFontTx/>
              <a:buNone/>
            </a:pPr>
            <a:r>
              <a:rPr lang="uk-UA" sz="2800" b="1" i="1" smtClean="0">
                <a:solidFill>
                  <a:srgbClr val="7030A0"/>
                </a:solidFill>
              </a:rPr>
              <a:t>3.Принцип демократизації освіти: </a:t>
            </a:r>
            <a:r>
              <a:rPr lang="uk-UA" sz="2800" smtClean="0"/>
              <a:t>залучення громадськості до управління школою.</a:t>
            </a:r>
            <a:endParaRPr lang="ru-RU" sz="2800" i="1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457200" y="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1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ru-RU" sz="11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609600" y="1600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charset="2"/>
              <a:buNone/>
              <a:defRPr/>
            </a:pPr>
            <a:r>
              <a:rPr lang="uk-UA" sz="11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sz="11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charset="2"/>
              <a:buChar char="§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charset="2"/>
              <a:buChar char="§"/>
              <a:defRPr/>
            </a:pPr>
            <a:endParaRPr lang="uk-UA" sz="200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2143108" y="214290"/>
            <a:ext cx="4929222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Інноваційна діяльніст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7285" name="AutoShape 9"/>
          <p:cNvSpPr>
            <a:spLocks noChangeArrowheads="1"/>
          </p:cNvSpPr>
          <p:nvPr/>
        </p:nvSpPr>
        <p:spPr bwMode="auto">
          <a:xfrm>
            <a:off x="2362200" y="3962400"/>
            <a:ext cx="914400" cy="9144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7286" name="AutoShape 10"/>
          <p:cNvSpPr>
            <a:spLocks noChangeArrowheads="1"/>
          </p:cNvSpPr>
          <p:nvPr/>
        </p:nvSpPr>
        <p:spPr bwMode="auto">
          <a:xfrm>
            <a:off x="457200" y="1571625"/>
            <a:ext cx="8686800" cy="4143375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Інновація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  - вперше створені, вдосконалені або засто-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совані освітні, дидактичні, виховні, управлінські  системи, 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 їх компоненти, що  суттєво   поліпшують   результати 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освітньої   діяльності.</a:t>
            </a:r>
          </a:p>
          <a:p>
            <a:endParaRPr lang="uk-UA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Інноваційні уміння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володіння способами і прийомами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інноваційної діяльності, що дають змогу виокремити пробле-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му,  проникнути в її суть і на цій основі конструювати і про-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дуктивно розв'язувати інноваційні професійно-педагогічні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завдання.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ициа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1256</TotalTime>
  <Words>2145</Words>
  <Application>Microsoft Office PowerPoint</Application>
  <PresentationFormat>Экран (4:3)</PresentationFormat>
  <Paragraphs>314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Шаблон оформления</vt:lpstr>
      </vt:variant>
      <vt:variant>
        <vt:i4>57</vt:i4>
      </vt:variant>
      <vt:variant>
        <vt:lpstr>Заголовки слайдов</vt:lpstr>
      </vt:variant>
      <vt:variant>
        <vt:i4>41</vt:i4>
      </vt:variant>
    </vt:vector>
  </HeadingPairs>
  <TitlesOfParts>
    <vt:vector size="115" baseType="lpstr">
      <vt:lpstr>Arial</vt:lpstr>
      <vt:lpstr>Calibri</vt:lpstr>
      <vt:lpstr>Georgia</vt:lpstr>
      <vt:lpstr>Wingdings 2</vt:lpstr>
      <vt:lpstr>Wingdings</vt:lpstr>
      <vt:lpstr>Cambria</vt:lpstr>
      <vt:lpstr>Lucida Sans Unicode</vt:lpstr>
      <vt:lpstr>Wingdings 3</vt:lpstr>
      <vt:lpstr>Verdana</vt:lpstr>
      <vt:lpstr>Century Schoolbook</vt:lpstr>
      <vt:lpstr>Franklin Gothic Medium</vt:lpstr>
      <vt:lpstr>Franklin Gothic Book</vt:lpstr>
      <vt:lpstr>Rockwell</vt:lpstr>
      <vt:lpstr>Book Antiqua</vt:lpstr>
      <vt:lpstr>Arial Black</vt:lpstr>
      <vt:lpstr>Times New Roman</vt:lpstr>
      <vt:lpstr>Symbol</vt:lpstr>
      <vt:lpstr>Тема Office</vt:lpstr>
      <vt:lpstr>Официальная</vt:lpstr>
      <vt:lpstr>1_Официальная</vt:lpstr>
      <vt:lpstr>Литейная</vt:lpstr>
      <vt:lpstr>Открытая</vt:lpstr>
      <vt:lpstr>Эркер</vt:lpstr>
      <vt:lpstr>Трек</vt:lpstr>
      <vt:lpstr>Тема Office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Эркер</vt:lpstr>
      <vt:lpstr>Эркер</vt:lpstr>
      <vt:lpstr>Эркер</vt:lpstr>
      <vt:lpstr>Эркер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Освітні  інновації  поділяються  на:</vt:lpstr>
      <vt:lpstr>Слайд 8</vt:lpstr>
      <vt:lpstr>Слайд 9</vt:lpstr>
      <vt:lpstr>Слайд 10</vt:lpstr>
      <vt:lpstr>Слайд 11</vt:lpstr>
      <vt:lpstr>Класифікація педагогічних  інновацій за  мірою новизни та потенціалом</vt:lpstr>
      <vt:lpstr>Слайд 13</vt:lpstr>
      <vt:lpstr>Слайд 14</vt:lpstr>
      <vt:lpstr>Слайд 15</vt:lpstr>
      <vt:lpstr>Можна  погрупувати інновації  і так:</vt:lpstr>
      <vt:lpstr>Закон України «Про освіту» ст. 35. Загальна  середня  освіта ст.36. Середні навчальні заклади</vt:lpstr>
      <vt:lpstr>    УМОВИ впровадження       інновацій: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Інновації  реалізуються через педагогічні технології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anybody</dc:creator>
  <cp:lastModifiedBy>USER</cp:lastModifiedBy>
  <cp:revision>112</cp:revision>
  <dcterms:created xsi:type="dcterms:W3CDTF">2013-01-07T19:01:51Z</dcterms:created>
  <dcterms:modified xsi:type="dcterms:W3CDTF">2014-04-11T11:06:57Z</dcterms:modified>
</cp:coreProperties>
</file>